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  <p15:guide id="3" pos="603">
          <p15:clr>
            <a:srgbClr val="A4A3A4"/>
          </p15:clr>
        </p15:guide>
        <p15:guide id="4" pos="5637">
          <p15:clr>
            <a:srgbClr val="A4A3A4"/>
          </p15:clr>
        </p15:guide>
        <p15:guide id="5" orient="horz" pos="1623">
          <p15:clr>
            <a:srgbClr val="000000"/>
          </p15:clr>
        </p15:guide>
        <p15:guide id="6" pos="2880">
          <p15:clr>
            <a:srgbClr val="000000"/>
          </p15:clr>
        </p15:guide>
        <p15:guide id="7" pos="557">
          <p15:clr>
            <a:srgbClr val="000000"/>
          </p15:clr>
        </p15:guide>
        <p15:guide id="8" pos="5203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54" roundtripDataSignature="AMtx7mh4lCJQpjb8G6aGQsWEQmM02d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120"/>
        <p:guide pos="603"/>
        <p:guide pos="5637"/>
        <p:guide pos="1623" orient="horz"/>
        <p:guide pos="2880"/>
        <p:guide pos="557"/>
        <p:guide pos="5203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6" name="Google Shape;586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4" name="Google Shape;614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1" name="Google Shape;631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8" name="Google Shape;648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9" name="Google Shape;659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3" name="Google Shape;673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4" name="Google Shape;684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5" name="Google Shape;695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6" name="Google Shape;706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7" name="Google Shape;717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4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9" name="Google Shape;739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4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0" name="Google Shape;750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0"/>
          <p:cNvSpPr/>
          <p:nvPr/>
        </p:nvSpPr>
        <p:spPr>
          <a:xfrm>
            <a:off x="1732085" y="4471988"/>
            <a:ext cx="6682154" cy="335756"/>
          </a:xfrm>
          <a:prstGeom prst="rect">
            <a:avLst/>
          </a:prstGeom>
          <a:solidFill>
            <a:srgbClr val="439E72"/>
          </a:solidFill>
          <a:ln>
            <a:noFill/>
          </a:ln>
        </p:spPr>
        <p:txBody>
          <a:bodyPr anchorCtr="0" anchor="ctr" bIns="38950" lIns="77925" spcFirstLastPara="1" rIns="77925" wrap="square" tIns="38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50"/>
          <p:cNvSpPr/>
          <p:nvPr/>
        </p:nvSpPr>
        <p:spPr>
          <a:xfrm>
            <a:off x="158262" y="4529138"/>
            <a:ext cx="413238" cy="247650"/>
          </a:xfrm>
          <a:prstGeom prst="rect">
            <a:avLst/>
          </a:prstGeom>
          <a:solidFill>
            <a:srgbClr val="439E72"/>
          </a:solidFill>
          <a:ln>
            <a:noFill/>
          </a:ln>
        </p:spPr>
        <p:txBody>
          <a:bodyPr anchorCtr="0" anchor="ctr" bIns="38950" lIns="77925" spcFirstLastPara="1" rIns="77925" wrap="square" tIns="38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 슬라이드">
  <p:cSld name="1_제목 슬라이드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1"/>
          <p:cNvSpPr/>
          <p:nvPr/>
        </p:nvSpPr>
        <p:spPr>
          <a:xfrm>
            <a:off x="140677" y="662940"/>
            <a:ext cx="3045655" cy="502920"/>
          </a:xfrm>
          <a:prstGeom prst="rect">
            <a:avLst/>
          </a:prstGeom>
          <a:solidFill>
            <a:srgbClr val="F1F3F9"/>
          </a:solidFill>
          <a:ln>
            <a:noFill/>
          </a:ln>
        </p:spPr>
        <p:txBody>
          <a:bodyPr anchorCtr="0" anchor="ctr" bIns="38950" lIns="77925" spcFirstLastPara="1" rIns="77925" wrap="square" tIns="38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제목 슬라이드">
  <p:cSld name="2_제목 슬라이드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제목 슬라이드">
  <p:cSld name="3_제목 슬라이드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3"/>
          <p:cNvSpPr txBox="1"/>
          <p:nvPr>
            <p:ph idx="1" type="body"/>
          </p:nvPr>
        </p:nvSpPr>
        <p:spPr>
          <a:xfrm>
            <a:off x="164123" y="104775"/>
            <a:ext cx="878058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38950" lIns="77925" spcFirstLastPara="1" rIns="77925" wrap="square" tIns="3895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52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  <a:defRPr b="1" sz="2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제목 슬라이드">
  <p:cSld name="4_제목 슬라이드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제목 슬라이드">
  <p:cSld name="6_제목 슬라이드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제목 슬라이드">
  <p:cSld name="5_제목 슬라이드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6"/>
          <p:cNvSpPr/>
          <p:nvPr/>
        </p:nvSpPr>
        <p:spPr>
          <a:xfrm>
            <a:off x="2769577" y="2214563"/>
            <a:ext cx="3560885" cy="342900"/>
          </a:xfrm>
          <a:prstGeom prst="rect">
            <a:avLst/>
          </a:prstGeom>
          <a:solidFill>
            <a:srgbClr val="F1F3F9"/>
          </a:solidFill>
          <a:ln>
            <a:noFill/>
          </a:ln>
        </p:spPr>
        <p:txBody>
          <a:bodyPr anchorCtr="0" anchor="ctr" bIns="38950" lIns="77925" spcFirstLastPara="1" rIns="77925" wrap="square" tIns="38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9"/>
          <p:cNvSpPr txBox="1"/>
          <p:nvPr>
            <p:ph type="title"/>
          </p:nvPr>
        </p:nvSpPr>
        <p:spPr>
          <a:xfrm>
            <a:off x="628651" y="273846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8950" lIns="77925" spcFirstLastPara="1" rIns="77925" wrap="square" tIns="3895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None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49"/>
          <p:cNvSpPr txBox="1"/>
          <p:nvPr>
            <p:ph idx="1" type="body"/>
          </p:nvPr>
        </p:nvSpPr>
        <p:spPr>
          <a:xfrm>
            <a:off x="628651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8950" lIns="77925" spcFirstLastPara="1" rIns="77925" wrap="square" tIns="38950">
            <a:norm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852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6550" lvl="2" marL="1371600" marR="0" rtl="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90000"/>
              </a:lnSpc>
              <a:spcBef>
                <a:spcPts val="426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49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950" lIns="77925" spcFirstLastPara="1" rIns="77925" wrap="square" tIns="389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49"/>
          <p:cNvSpPr txBox="1"/>
          <p:nvPr>
            <p:ph idx="11" type="ftr"/>
          </p:nvPr>
        </p:nvSpPr>
        <p:spPr>
          <a:xfrm>
            <a:off x="3028951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950" lIns="77925" spcFirstLastPara="1" rIns="77925" wrap="square" tIns="389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49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8950" lIns="77925" spcFirstLastPara="1" rIns="77925" wrap="square" tIns="389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5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33.png"/><Relationship Id="rId5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7.png"/><Relationship Id="rId4" Type="http://schemas.openxmlformats.org/officeDocument/2006/relationships/image" Target="../media/image37.png"/><Relationship Id="rId5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Relationship Id="rId4" Type="http://schemas.openxmlformats.org/officeDocument/2006/relationships/image" Target="../media/image4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1.png"/><Relationship Id="rId4" Type="http://schemas.openxmlformats.org/officeDocument/2006/relationships/image" Target="../media/image55.png"/><Relationship Id="rId5" Type="http://schemas.openxmlformats.org/officeDocument/2006/relationships/image" Target="../media/image5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0.png"/><Relationship Id="rId4" Type="http://schemas.openxmlformats.org/officeDocument/2006/relationships/image" Target="../media/image5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1.png"/><Relationship Id="rId4" Type="http://schemas.openxmlformats.org/officeDocument/2006/relationships/image" Target="../media/image65.png"/><Relationship Id="rId5" Type="http://schemas.openxmlformats.org/officeDocument/2006/relationships/image" Target="../media/image56.png"/><Relationship Id="rId6" Type="http://schemas.openxmlformats.org/officeDocument/2006/relationships/image" Target="../media/image64.png"/><Relationship Id="rId7" Type="http://schemas.openxmlformats.org/officeDocument/2006/relationships/image" Target="../media/image5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4.png"/><Relationship Id="rId4" Type="http://schemas.openxmlformats.org/officeDocument/2006/relationships/image" Target="../media/image52.png"/><Relationship Id="rId5" Type="http://schemas.openxmlformats.org/officeDocument/2006/relationships/image" Target="../media/image60.png"/><Relationship Id="rId6" Type="http://schemas.openxmlformats.org/officeDocument/2006/relationships/image" Target="../media/image64.png"/><Relationship Id="rId7" Type="http://schemas.openxmlformats.org/officeDocument/2006/relationships/image" Target="../media/image5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0.png"/><Relationship Id="rId4" Type="http://schemas.openxmlformats.org/officeDocument/2006/relationships/image" Target="../media/image66.png"/><Relationship Id="rId5" Type="http://schemas.openxmlformats.org/officeDocument/2006/relationships/image" Target="../media/image62.png"/><Relationship Id="rId6" Type="http://schemas.openxmlformats.org/officeDocument/2006/relationships/image" Target="../media/image71.png"/><Relationship Id="rId7" Type="http://schemas.openxmlformats.org/officeDocument/2006/relationships/image" Target="../media/image6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8.png"/><Relationship Id="rId4" Type="http://schemas.openxmlformats.org/officeDocument/2006/relationships/image" Target="../media/image7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8.png"/><Relationship Id="rId4" Type="http://schemas.openxmlformats.org/officeDocument/2006/relationships/image" Target="../media/image7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4.png"/><Relationship Id="rId4" Type="http://schemas.openxmlformats.org/officeDocument/2006/relationships/image" Target="../media/image7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image" Target="../media/image8.png"/><Relationship Id="rId7" Type="http://schemas.openxmlformats.org/officeDocument/2006/relationships/image" Target="../media/image1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Google Shape;31;p1"/>
          <p:cNvCxnSpPr/>
          <p:nvPr/>
        </p:nvCxnSpPr>
        <p:spPr>
          <a:xfrm>
            <a:off x="3182816" y="1676213"/>
            <a:ext cx="2778369" cy="0"/>
          </a:xfrm>
          <a:prstGeom prst="straightConnector1">
            <a:avLst/>
          </a:prstGeom>
          <a:noFill/>
          <a:ln cap="flat" cmpd="sng" w="9525">
            <a:solidFill>
              <a:srgbClr val="373A4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" name="Google Shape;32;p1"/>
          <p:cNvSpPr txBox="1"/>
          <p:nvPr/>
        </p:nvSpPr>
        <p:spPr>
          <a:xfrm>
            <a:off x="2368062" y="1716114"/>
            <a:ext cx="4407877" cy="925073"/>
          </a:xfrm>
          <a:prstGeom prst="rect">
            <a:avLst/>
          </a:prstGeom>
          <a:noFill/>
          <a:ln>
            <a:noFill/>
          </a:ln>
        </p:spPr>
        <p:txBody>
          <a:bodyPr anchorCtr="0" anchor="t" bIns="38950" lIns="77925" spcFirstLastPara="1" rIns="77925" wrap="square" tIns="389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700" u="none" cap="none" strike="noStrike">
                <a:solidFill>
                  <a:srgbClr val="373A4F"/>
                </a:solidFill>
                <a:latin typeface="Arial"/>
                <a:ea typeface="Arial"/>
                <a:cs typeface="Arial"/>
                <a:sym typeface="Arial"/>
              </a:rPr>
              <a:t>TripNow</a:t>
            </a:r>
            <a:endParaRPr b="1" i="0" sz="3400" u="none" cap="none" strike="noStrike">
              <a:solidFill>
                <a:srgbClr val="373A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00" u="none" cap="none" strike="noStrike">
              <a:solidFill>
                <a:srgbClr val="373A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373A4F"/>
                </a:solidFill>
                <a:latin typeface="Arial"/>
                <a:ea typeface="Arial"/>
                <a:cs typeface="Arial"/>
                <a:sym typeface="Arial"/>
              </a:rPr>
              <a:t>국내 여행 상품 예약·관리 웹사이트  </a:t>
            </a:r>
            <a:endParaRPr b="1" i="0" sz="1400" u="none" cap="none" strike="noStrike">
              <a:solidFill>
                <a:srgbClr val="373A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1"/>
          <p:cNvSpPr/>
          <p:nvPr/>
        </p:nvSpPr>
        <p:spPr>
          <a:xfrm>
            <a:off x="3182815" y="2747096"/>
            <a:ext cx="2784231" cy="204788"/>
          </a:xfrm>
          <a:prstGeom prst="rect">
            <a:avLst/>
          </a:prstGeom>
          <a:solidFill>
            <a:srgbClr val="373A4F"/>
          </a:solidFill>
          <a:ln>
            <a:noFill/>
          </a:ln>
        </p:spPr>
        <p:txBody>
          <a:bodyPr anchorCtr="0" anchor="ctr" bIns="38950" lIns="77925" spcFirstLastPara="1" rIns="77925" wrap="square" tIns="38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"/>
          <p:cNvSpPr txBox="1"/>
          <p:nvPr/>
        </p:nvSpPr>
        <p:spPr>
          <a:xfrm>
            <a:off x="3763063" y="2733202"/>
            <a:ext cx="1623735" cy="232575"/>
          </a:xfrm>
          <a:prstGeom prst="rect">
            <a:avLst/>
          </a:prstGeom>
          <a:noFill/>
          <a:ln>
            <a:noFill/>
          </a:ln>
        </p:spPr>
        <p:txBody>
          <a:bodyPr anchorCtr="0" anchor="t" bIns="38950" lIns="77925" spcFirstLastPara="1" rIns="77925" wrap="square" tIns="389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5조 웹 프로젝트 발표</a:t>
            </a:r>
            <a:endParaRPr/>
          </a:p>
        </p:txBody>
      </p:sp>
      <p:sp>
        <p:nvSpPr>
          <p:cNvPr id="35" name="Google Shape;35;p1"/>
          <p:cNvSpPr txBox="1"/>
          <p:nvPr/>
        </p:nvSpPr>
        <p:spPr>
          <a:xfrm>
            <a:off x="6171122" y="4664898"/>
            <a:ext cx="2919538" cy="448019"/>
          </a:xfrm>
          <a:prstGeom prst="rect">
            <a:avLst/>
          </a:prstGeom>
          <a:noFill/>
          <a:ln>
            <a:noFill/>
          </a:ln>
        </p:spPr>
        <p:txBody>
          <a:bodyPr anchorCtr="0" anchor="t" bIns="38950" lIns="77925" spcFirstLastPara="1" rIns="77925" wrap="square" tIns="3895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쌍용교육센터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정병직 / 김승연 / 남건희 / 백재민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0"/>
          <p:cNvSpPr/>
          <p:nvPr/>
        </p:nvSpPr>
        <p:spPr>
          <a:xfrm>
            <a:off x="456995" y="753751"/>
            <a:ext cx="8269371" cy="1510906"/>
          </a:xfrm>
          <a:prstGeom prst="rect">
            <a:avLst/>
          </a:prstGeom>
          <a:noFill/>
          <a:ln>
            <a:noFill/>
          </a:ln>
        </p:spPr>
        <p:txBody>
          <a:bodyPr anchorCtr="0" anchor="ctr" bIns="38950" lIns="77925" spcFirstLastPara="1" rIns="77925" wrap="square" tIns="38950">
            <a:noAutofit/>
          </a:bodyPr>
          <a:lstStyle/>
          <a:p>
            <a:pPr indent="0" lvl="0" marL="0" marR="0" rtl="0" algn="l">
              <a:lnSpc>
                <a:spcPct val="1639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8" name="Google Shape;138;p10"/>
          <p:cNvGrpSpPr/>
          <p:nvPr/>
        </p:nvGrpSpPr>
        <p:grpSpPr>
          <a:xfrm>
            <a:off x="417634" y="714638"/>
            <a:ext cx="8308731" cy="4209682"/>
            <a:chOff x="452438" y="1459738"/>
            <a:chExt cx="8642349" cy="5043344"/>
          </a:xfrm>
        </p:grpSpPr>
        <p:sp>
          <p:nvSpPr>
            <p:cNvPr id="139" name="Google Shape;139;p10"/>
            <p:cNvSpPr/>
            <p:nvPr/>
          </p:nvSpPr>
          <p:spPr>
            <a:xfrm>
              <a:off x="452438" y="1459738"/>
              <a:ext cx="8642343" cy="362734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페이지 흐름도: 파트너(판매자)</a:t>
              </a:r>
              <a:endParaRPr b="1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0"/>
            <p:cNvSpPr/>
            <p:nvPr/>
          </p:nvSpPr>
          <p:spPr>
            <a:xfrm flipH="1" rot="10800000">
              <a:off x="452444" y="6457363"/>
              <a:ext cx="8642343" cy="45719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" name="Google Shape;141;p10"/>
          <p:cNvSpPr txBox="1"/>
          <p:nvPr>
            <p:ph idx="1" type="body"/>
          </p:nvPr>
        </p:nvSpPr>
        <p:spPr>
          <a:xfrm>
            <a:off x="164123" y="104775"/>
            <a:ext cx="878058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38950" lIns="77925" spcFirstLastPara="1" rIns="77925" wrap="square" tIns="389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ko-KR"/>
              <a:t>ERD·페이지 관계도</a:t>
            </a:r>
            <a:endParaRPr/>
          </a:p>
        </p:txBody>
      </p:sp>
      <p:pic>
        <p:nvPicPr>
          <p:cNvPr descr="C:\Users\HOME\Downloads\5조 관계도-Page-1.png" id="142" name="Google Shape;142;p10"/>
          <p:cNvPicPr preferRelativeResize="0"/>
          <p:nvPr/>
        </p:nvPicPr>
        <p:blipFill rotWithShape="1">
          <a:blip r:embed="rId3">
            <a:alphaModFix/>
          </a:blip>
          <a:srcRect b="66789" l="28121" r="52627" t="143"/>
          <a:stretch/>
        </p:blipFill>
        <p:spPr>
          <a:xfrm>
            <a:off x="2186934" y="1280158"/>
            <a:ext cx="4770124" cy="3263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1"/>
          <p:cNvSpPr/>
          <p:nvPr/>
        </p:nvSpPr>
        <p:spPr>
          <a:xfrm>
            <a:off x="456995" y="753751"/>
            <a:ext cx="8269371" cy="1510906"/>
          </a:xfrm>
          <a:prstGeom prst="rect">
            <a:avLst/>
          </a:prstGeom>
          <a:noFill/>
          <a:ln>
            <a:noFill/>
          </a:ln>
        </p:spPr>
        <p:txBody>
          <a:bodyPr anchorCtr="0" anchor="ctr" bIns="38950" lIns="77925" spcFirstLastPara="1" rIns="77925" wrap="square" tIns="38950">
            <a:noAutofit/>
          </a:bodyPr>
          <a:lstStyle/>
          <a:p>
            <a:pPr indent="0" lvl="0" marL="0" marR="0" rtl="0" algn="l">
              <a:lnSpc>
                <a:spcPct val="1639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9" name="Google Shape;149;p11"/>
          <p:cNvGrpSpPr/>
          <p:nvPr/>
        </p:nvGrpSpPr>
        <p:grpSpPr>
          <a:xfrm>
            <a:off x="404934" y="714638"/>
            <a:ext cx="8321431" cy="4209682"/>
            <a:chOff x="439228" y="1459738"/>
            <a:chExt cx="8655559" cy="5043344"/>
          </a:xfrm>
        </p:grpSpPr>
        <p:sp>
          <p:nvSpPr>
            <p:cNvPr id="150" name="Google Shape;150;p11"/>
            <p:cNvSpPr/>
            <p:nvPr/>
          </p:nvSpPr>
          <p:spPr>
            <a:xfrm>
              <a:off x="439228" y="1459738"/>
              <a:ext cx="8642343" cy="362734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페이지 흐름도: 관리자</a:t>
              </a:r>
              <a:endParaRPr b="1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1"/>
            <p:cNvSpPr/>
            <p:nvPr/>
          </p:nvSpPr>
          <p:spPr>
            <a:xfrm flipH="1" rot="10800000">
              <a:off x="452444" y="6457363"/>
              <a:ext cx="8642343" cy="45719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" name="Google Shape;152;p11"/>
          <p:cNvSpPr txBox="1"/>
          <p:nvPr>
            <p:ph idx="1" type="body"/>
          </p:nvPr>
        </p:nvSpPr>
        <p:spPr>
          <a:xfrm>
            <a:off x="164123" y="104775"/>
            <a:ext cx="878058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38950" lIns="77925" spcFirstLastPara="1" rIns="77925" wrap="square" tIns="389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ko-KR"/>
              <a:t>ERD·페이지 관계도</a:t>
            </a:r>
            <a:endParaRPr/>
          </a:p>
        </p:txBody>
      </p:sp>
      <p:pic>
        <p:nvPicPr>
          <p:cNvPr descr="C:\Users\HOME\Downloads\5조 관계도-Page-1.png" id="153" name="Google Shape;153;p11"/>
          <p:cNvPicPr preferRelativeResize="0"/>
          <p:nvPr/>
        </p:nvPicPr>
        <p:blipFill rotWithShape="1">
          <a:blip r:embed="rId3">
            <a:alphaModFix/>
          </a:blip>
          <a:srcRect b="-664" l="28121" r="52627" t="32954"/>
          <a:stretch/>
        </p:blipFill>
        <p:spPr>
          <a:xfrm>
            <a:off x="3181968" y="866025"/>
            <a:ext cx="2819424" cy="3949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2"/>
          <p:cNvSpPr/>
          <p:nvPr/>
        </p:nvSpPr>
        <p:spPr>
          <a:xfrm>
            <a:off x="456995" y="753751"/>
            <a:ext cx="8269371" cy="1510906"/>
          </a:xfrm>
          <a:prstGeom prst="rect">
            <a:avLst/>
          </a:prstGeom>
          <a:noFill/>
          <a:ln>
            <a:noFill/>
          </a:ln>
        </p:spPr>
        <p:txBody>
          <a:bodyPr anchorCtr="0" anchor="ctr" bIns="38950" lIns="77925" spcFirstLastPara="1" rIns="77925" wrap="square" tIns="38950">
            <a:noAutofit/>
          </a:bodyPr>
          <a:lstStyle/>
          <a:p>
            <a:pPr indent="0" lvl="0" marL="0" marR="0" rtl="0" algn="l">
              <a:lnSpc>
                <a:spcPct val="1639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0" name="Google Shape;160;p12"/>
          <p:cNvGrpSpPr/>
          <p:nvPr/>
        </p:nvGrpSpPr>
        <p:grpSpPr>
          <a:xfrm>
            <a:off x="417634" y="714638"/>
            <a:ext cx="8308731" cy="4209682"/>
            <a:chOff x="452438" y="1459738"/>
            <a:chExt cx="8642349" cy="5043344"/>
          </a:xfrm>
        </p:grpSpPr>
        <p:sp>
          <p:nvSpPr>
            <p:cNvPr id="161" name="Google Shape;161;p12"/>
            <p:cNvSpPr/>
            <p:nvPr/>
          </p:nvSpPr>
          <p:spPr>
            <a:xfrm>
              <a:off x="452438" y="1459738"/>
              <a:ext cx="8642343" cy="362734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페이지·데이터 관계도</a:t>
              </a:r>
              <a:endParaRPr b="1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2"/>
            <p:cNvSpPr/>
            <p:nvPr/>
          </p:nvSpPr>
          <p:spPr>
            <a:xfrm flipH="1" rot="10800000">
              <a:off x="452444" y="6457363"/>
              <a:ext cx="8642343" cy="45719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" name="Google Shape;163;p12"/>
          <p:cNvSpPr txBox="1"/>
          <p:nvPr>
            <p:ph idx="1" type="body"/>
          </p:nvPr>
        </p:nvSpPr>
        <p:spPr>
          <a:xfrm>
            <a:off x="164123" y="104775"/>
            <a:ext cx="878058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38950" lIns="77925" spcFirstLastPara="1" rIns="77925" wrap="square" tIns="389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ko-KR"/>
              <a:t>ERD·페이지 관계도</a:t>
            </a:r>
            <a:endParaRPr/>
          </a:p>
        </p:txBody>
      </p:sp>
      <p:pic>
        <p:nvPicPr>
          <p:cNvPr descr="https://lh5.googleusercontent.com/Rud7xKib4fdH_XQS4m27O7tMaObl5ZFQL0vW0z8NYF3S6Jf_V6DFiwN0KLepr8FI4bJ44czKDPNsv6cMu_aeHso3HxhCLLeKh_RKVDNa8Ixw4poh45g14b0XKoR47as13KJfG774gK2XP45kz0foLg" id="164" name="Google Shape;16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6924" y="1276887"/>
            <a:ext cx="3386650" cy="33476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5.googleusercontent.com/Guxi8SUM3Ei5r_DyYPq3ANputMa61slwteapW4pUhye21KIXA4Zl1b8im4WgKTXOFEpgn9fO5sEFqkRsmKl8uaEX79hGYN7COtOuy5RQRM1YIE-ogeDoqf38Ae4MlSDphUMKpnai6sqG1N31F6_1wA" id="165" name="Google Shape;16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7634" y="1756427"/>
            <a:ext cx="4151352" cy="2649082"/>
          </a:xfrm>
          <a:prstGeom prst="rect">
            <a:avLst/>
          </a:prstGeom>
          <a:solidFill>
            <a:schemeClr val="lt1">
              <a:alpha val="24705"/>
            </a:schemeClr>
          </a:solidFill>
          <a:ln>
            <a:noFill/>
          </a:ln>
        </p:spPr>
      </p:pic>
      <p:sp>
        <p:nvSpPr>
          <p:cNvPr id="166" name="Google Shape;166;p12"/>
          <p:cNvSpPr/>
          <p:nvPr/>
        </p:nvSpPr>
        <p:spPr>
          <a:xfrm>
            <a:off x="4765990" y="2692400"/>
            <a:ext cx="196220" cy="516643"/>
          </a:xfrm>
          <a:prstGeom prst="chevron">
            <a:avLst>
              <a:gd fmla="val 50000" name="adj"/>
            </a:avLst>
          </a:prstGeom>
          <a:solidFill>
            <a:schemeClr val="lt1">
              <a:alpha val="2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3"/>
          <p:cNvSpPr/>
          <p:nvPr/>
        </p:nvSpPr>
        <p:spPr>
          <a:xfrm>
            <a:off x="1144026" y="2241947"/>
            <a:ext cx="6855949" cy="659946"/>
          </a:xfrm>
          <a:prstGeom prst="rect">
            <a:avLst/>
          </a:prstGeom>
          <a:noFill/>
          <a:ln>
            <a:noFill/>
          </a:ln>
        </p:spPr>
        <p:txBody>
          <a:bodyPr anchorCtr="0" anchor="ctr" bIns="38950" lIns="77925" spcFirstLastPara="1" rIns="77925" wrap="square" tIns="3895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439E72"/>
                </a:solidFill>
                <a:latin typeface="Arial"/>
                <a:ea typeface="Arial"/>
                <a:cs typeface="Arial"/>
                <a:sym typeface="Arial"/>
              </a:rPr>
              <a:t>화면 설계</a:t>
            </a:r>
            <a:endParaRPr sz="2200">
              <a:solidFill>
                <a:srgbClr val="439E7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14"/>
          <p:cNvGrpSpPr/>
          <p:nvPr/>
        </p:nvGrpSpPr>
        <p:grpSpPr>
          <a:xfrm>
            <a:off x="417641" y="1094803"/>
            <a:ext cx="8308725" cy="3621608"/>
            <a:chOff x="452444" y="1459738"/>
            <a:chExt cx="8642343" cy="4828810"/>
          </a:xfrm>
        </p:grpSpPr>
        <p:sp>
          <p:nvSpPr>
            <p:cNvPr id="178" name="Google Shape;178;p14"/>
            <p:cNvSpPr/>
            <p:nvPr/>
          </p:nvSpPr>
          <p:spPr>
            <a:xfrm>
              <a:off x="670402" y="1459738"/>
              <a:ext cx="3885247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화면 설계</a:t>
              </a:r>
              <a:endParaRPr b="1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4"/>
            <p:cNvSpPr/>
            <p:nvPr/>
          </p:nvSpPr>
          <p:spPr>
            <a:xfrm flipH="1" rot="10800000">
              <a:off x="452444" y="6242829"/>
              <a:ext cx="8642343" cy="45719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4978367" y="1459738"/>
              <a:ext cx="3911663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실제 구현</a:t>
              </a:r>
              <a:endParaRPr b="1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" name="Google Shape;181;p14"/>
          <p:cNvSpPr txBox="1"/>
          <p:nvPr>
            <p:ph idx="1" type="body"/>
          </p:nvPr>
        </p:nvSpPr>
        <p:spPr>
          <a:xfrm>
            <a:off x="164123" y="104775"/>
            <a:ext cx="878058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38950" lIns="77925" spcFirstLastPara="1" rIns="77925" wrap="square" tIns="389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ko-KR"/>
              <a:t>화면 설계</a:t>
            </a:r>
            <a:endParaRPr/>
          </a:p>
        </p:txBody>
      </p:sp>
      <p:pic>
        <p:nvPicPr>
          <p:cNvPr descr="https://lh6.googleusercontent.com/YhnkEpMumvf8-xh989RwJ1Cx7Amx-RZqd3ie_YJCMBmN4LwNocJIDCZBv-omZ9aSzmeDRHLu9iOE5WNjWTckEUhmZehiSG-VwACshloi6uJ2d1pBE7pxRB6hFwNbgxg86o6kPrZFXjQ8K5JNcLuO9w" id="182" name="Google Shape;182;p14"/>
          <p:cNvPicPr preferRelativeResize="0"/>
          <p:nvPr/>
        </p:nvPicPr>
        <p:blipFill rotWithShape="1">
          <a:blip r:embed="rId3">
            <a:alphaModFix/>
          </a:blip>
          <a:srcRect b="0" l="14467" r="5532" t="4304"/>
          <a:stretch/>
        </p:blipFill>
        <p:spPr>
          <a:xfrm>
            <a:off x="617439" y="1487329"/>
            <a:ext cx="3754758" cy="28524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3.googleusercontent.com/aKAzi_KzWB0wJaYOcbCLuMK6VnhQ4P-6bDCtXK3ErDt8YDm3Kp6VZqX867-bYpQJKGP_B2kAIDlZpOrcYNQJ7mqYo3oH_u2LAivKksb7DhfDzSts3Taox5uujA8t9yyB_zq9W7yQ4QChCTtqnSZr2g" id="183" name="Google Shape;183;p14"/>
          <p:cNvPicPr preferRelativeResize="0"/>
          <p:nvPr/>
        </p:nvPicPr>
        <p:blipFill rotWithShape="1">
          <a:blip r:embed="rId4">
            <a:alphaModFix/>
          </a:blip>
          <a:srcRect b="7507" l="28039" r="33389" t="28340"/>
          <a:stretch/>
        </p:blipFill>
        <p:spPr>
          <a:xfrm>
            <a:off x="4768851" y="1487329"/>
            <a:ext cx="3760662" cy="28524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6.googleusercontent.com/JRS27EB4DCifo1l81yaPnv_aW_qTCN5CYRWKvaKvb5NSAl05ylDIXWocTOCCjCEo--GVWISJ23h-j8UzzzxEgC4JYYIfgQfaQZeERuLyMWbGapnTZcO633Fwacmz98KZ5ujPv-RWiZNxLNMme_XpTQ" id="184" name="Google Shape;184;p14"/>
          <p:cNvPicPr preferRelativeResize="0"/>
          <p:nvPr/>
        </p:nvPicPr>
        <p:blipFill rotWithShape="1">
          <a:blip r:embed="rId5">
            <a:alphaModFix/>
          </a:blip>
          <a:srcRect b="33148" l="13277" r="59485" t="46814"/>
          <a:stretch/>
        </p:blipFill>
        <p:spPr>
          <a:xfrm>
            <a:off x="7639824" y="3061782"/>
            <a:ext cx="1239878" cy="494217"/>
          </a:xfrm>
          <a:prstGeom prst="rect">
            <a:avLst/>
          </a:prstGeom>
          <a:noFill/>
          <a:ln cap="flat" cmpd="sng" w="9525">
            <a:solidFill>
              <a:srgbClr val="AEABAB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5" name="Google Shape;185;p14"/>
          <p:cNvSpPr/>
          <p:nvPr/>
        </p:nvSpPr>
        <p:spPr>
          <a:xfrm>
            <a:off x="6235700" y="3650343"/>
            <a:ext cx="1854974" cy="478971"/>
          </a:xfrm>
          <a:prstGeom prst="rect">
            <a:avLst/>
          </a:prstGeom>
          <a:noFill/>
          <a:ln cap="flat" cmpd="sng" w="31750">
            <a:solidFill>
              <a:srgbClr val="439E72">
                <a:alpha val="74901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6" name="Google Shape;186;p14"/>
          <p:cNvCxnSpPr>
            <a:stCxn id="185" idx="0"/>
            <a:endCxn id="184" idx="1"/>
          </p:cNvCxnSpPr>
          <p:nvPr/>
        </p:nvCxnSpPr>
        <p:spPr>
          <a:xfrm rot="-5400000">
            <a:off x="7230837" y="3241293"/>
            <a:ext cx="341400" cy="476700"/>
          </a:xfrm>
          <a:prstGeom prst="bentConnector2">
            <a:avLst/>
          </a:prstGeom>
          <a:noFill/>
          <a:ln cap="flat" cmpd="sng" w="31750">
            <a:solidFill>
              <a:srgbClr val="439E72">
                <a:alpha val="74901"/>
              </a:srgbClr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187" name="Google Shape;187;p14"/>
          <p:cNvSpPr/>
          <p:nvPr/>
        </p:nvSpPr>
        <p:spPr>
          <a:xfrm>
            <a:off x="4484373" y="2595965"/>
            <a:ext cx="175260" cy="284650"/>
          </a:xfrm>
          <a:prstGeom prst="chevron">
            <a:avLst>
              <a:gd fmla="val 50000" name="adj"/>
            </a:avLst>
          </a:prstGeom>
          <a:solidFill>
            <a:schemeClr val="lt1">
              <a:alpha val="46666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/>
          <p:nvPr/>
        </p:nvSpPr>
        <p:spPr>
          <a:xfrm>
            <a:off x="1144026" y="2241947"/>
            <a:ext cx="6855949" cy="659946"/>
          </a:xfrm>
          <a:prstGeom prst="rect">
            <a:avLst/>
          </a:prstGeom>
          <a:noFill/>
          <a:ln>
            <a:noFill/>
          </a:ln>
        </p:spPr>
        <p:txBody>
          <a:bodyPr anchorCtr="0" anchor="ctr" bIns="38950" lIns="77925" spcFirstLastPara="1" rIns="77925" wrap="square" tIns="3895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439E72"/>
                </a:solidFill>
                <a:latin typeface="Arial"/>
                <a:ea typeface="Arial"/>
                <a:cs typeface="Arial"/>
                <a:sym typeface="Arial"/>
              </a:rPr>
              <a:t>구현</a:t>
            </a:r>
            <a:endParaRPr sz="2200">
              <a:solidFill>
                <a:srgbClr val="439E7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16"/>
          <p:cNvGrpSpPr/>
          <p:nvPr/>
        </p:nvGrpSpPr>
        <p:grpSpPr>
          <a:xfrm>
            <a:off x="879610" y="842718"/>
            <a:ext cx="7389407" cy="4051269"/>
            <a:chOff x="932956" y="1613303"/>
            <a:chExt cx="7686111" cy="5401692"/>
          </a:xfrm>
        </p:grpSpPr>
        <p:sp>
          <p:nvSpPr>
            <p:cNvPr id="199" name="Google Shape;199;p16"/>
            <p:cNvSpPr/>
            <p:nvPr/>
          </p:nvSpPr>
          <p:spPr>
            <a:xfrm>
              <a:off x="932956" y="1613303"/>
              <a:ext cx="7681307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메인 페이지</a:t>
              </a:r>
              <a:endParaRPr b="1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6"/>
            <p:cNvSpPr/>
            <p:nvPr/>
          </p:nvSpPr>
          <p:spPr>
            <a:xfrm flipH="1" rot="10800000">
              <a:off x="937770" y="6954035"/>
              <a:ext cx="7681297" cy="60960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" name="Google Shape;201;p16"/>
          <p:cNvSpPr txBox="1"/>
          <p:nvPr>
            <p:ph idx="1" type="body"/>
          </p:nvPr>
        </p:nvSpPr>
        <p:spPr>
          <a:xfrm>
            <a:off x="164123" y="104775"/>
            <a:ext cx="878058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38950" lIns="77925" spcFirstLastPara="1" rIns="77925" wrap="square" tIns="389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ko-KR"/>
              <a:t>구현</a:t>
            </a:r>
            <a:endParaRPr/>
          </a:p>
        </p:txBody>
      </p:sp>
      <p:pic>
        <p:nvPicPr>
          <p:cNvPr descr="https://lh3.googleusercontent.com/nAi9GhFyRmoTAmud9pNkRnaQKxiIiMQi49ggClRXUADkA2zRsepXLbDc2Akm8MUxPFGiXfAia65dMorA4NPHLfJry6l-Kl4Tw9Jtlt-7ymobVHjSIfLt_WxNNsPW9vYiaVVFctkdzoWr1kojBdAYsg" id="202" name="Google Shape;202;p16"/>
          <p:cNvPicPr preferRelativeResize="0"/>
          <p:nvPr/>
        </p:nvPicPr>
        <p:blipFill rotWithShape="1">
          <a:blip r:embed="rId3">
            <a:alphaModFix/>
          </a:blip>
          <a:srcRect b="0" l="0" r="0" t="6744"/>
          <a:stretch/>
        </p:blipFill>
        <p:spPr>
          <a:xfrm>
            <a:off x="884238" y="1114769"/>
            <a:ext cx="7380159" cy="3729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7"/>
          <p:cNvSpPr/>
          <p:nvPr/>
        </p:nvSpPr>
        <p:spPr>
          <a:xfrm>
            <a:off x="884238" y="1122389"/>
            <a:ext cx="7375525" cy="3725878"/>
          </a:xfrm>
          <a:prstGeom prst="rect">
            <a:avLst/>
          </a:prstGeom>
          <a:solidFill>
            <a:schemeClr val="lt1">
              <a:alpha val="3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9" name="Google Shape;209;p17"/>
          <p:cNvGrpSpPr/>
          <p:nvPr/>
        </p:nvGrpSpPr>
        <p:grpSpPr>
          <a:xfrm>
            <a:off x="879610" y="842718"/>
            <a:ext cx="7389407" cy="4051269"/>
            <a:chOff x="932956" y="1613303"/>
            <a:chExt cx="7686111" cy="5401692"/>
          </a:xfrm>
        </p:grpSpPr>
        <p:sp>
          <p:nvSpPr>
            <p:cNvPr id="210" name="Google Shape;210;p17"/>
            <p:cNvSpPr/>
            <p:nvPr/>
          </p:nvSpPr>
          <p:spPr>
            <a:xfrm>
              <a:off x="932956" y="1613303"/>
              <a:ext cx="7681307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회원가입</a:t>
              </a:r>
              <a:endParaRPr b="1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7"/>
            <p:cNvSpPr/>
            <p:nvPr/>
          </p:nvSpPr>
          <p:spPr>
            <a:xfrm flipH="1" rot="10800000">
              <a:off x="937770" y="6954035"/>
              <a:ext cx="7681297" cy="60960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" name="Google Shape;212;p17"/>
          <p:cNvSpPr txBox="1"/>
          <p:nvPr>
            <p:ph idx="1" type="body"/>
          </p:nvPr>
        </p:nvSpPr>
        <p:spPr>
          <a:xfrm>
            <a:off x="164123" y="104775"/>
            <a:ext cx="878058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38950" lIns="77925" spcFirstLastPara="1" rIns="77925" wrap="square" tIns="389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ko-KR"/>
              <a:t>구현</a:t>
            </a:r>
            <a:endParaRPr/>
          </a:p>
        </p:txBody>
      </p:sp>
      <p:pic>
        <p:nvPicPr>
          <p:cNvPr descr="https://lh3.googleusercontent.com/nAi9GhFyRmoTAmud9pNkRnaQKxiIiMQi49ggClRXUADkA2zRsepXLbDc2Akm8MUxPFGiXfAia65dMorA4NPHLfJry6l-Kl4Tw9Jtlt-7ymobVHjSIfLt_WxNNsPW9vYiaVVFctkdzoWr1kojBdAYsg" id="213" name="Google Shape;213;p17"/>
          <p:cNvPicPr preferRelativeResize="0"/>
          <p:nvPr/>
        </p:nvPicPr>
        <p:blipFill rotWithShape="1">
          <a:blip r:embed="rId3">
            <a:alphaModFix/>
          </a:blip>
          <a:srcRect b="1781" l="21914" r="22138" t="7907"/>
          <a:stretch/>
        </p:blipFill>
        <p:spPr>
          <a:xfrm>
            <a:off x="1163500" y="1235565"/>
            <a:ext cx="3748967" cy="3444927"/>
          </a:xfrm>
          <a:prstGeom prst="rect">
            <a:avLst/>
          </a:prstGeom>
          <a:noFill/>
          <a:ln cap="flat" cmpd="sng" w="9525">
            <a:solidFill>
              <a:srgbClr val="439E72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lh3.googleusercontent.com/aKAzi_KzWB0wJaYOcbCLuMK6VnhQ4P-6bDCtXK3ErDt8YDm3Kp6VZqX867-bYpQJKGP_B2kAIDlZpOrcYNQJ7mqYo3oH_u2LAivKksb7DhfDzSts3Taox5uujA8t9yyB_zq9W7yQ4QChCTtqnSZr2g" id="214" name="Google Shape;214;p17"/>
          <p:cNvPicPr preferRelativeResize="0"/>
          <p:nvPr/>
        </p:nvPicPr>
        <p:blipFill rotWithShape="1">
          <a:blip r:embed="rId4">
            <a:alphaModFix/>
          </a:blip>
          <a:srcRect b="6904" l="26347" r="26346" t="7718"/>
          <a:stretch/>
        </p:blipFill>
        <p:spPr>
          <a:xfrm>
            <a:off x="4817920" y="1341121"/>
            <a:ext cx="3246370" cy="3157729"/>
          </a:xfrm>
          <a:prstGeom prst="rect">
            <a:avLst/>
          </a:prstGeom>
          <a:noFill/>
          <a:ln cap="flat" cmpd="sng" w="9525">
            <a:solidFill>
              <a:srgbClr val="439E72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15" name="Google Shape;215;p17"/>
          <p:cNvCxnSpPr>
            <a:stCxn id="216" idx="2"/>
            <a:endCxn id="214" idx="1"/>
          </p:cNvCxnSpPr>
          <p:nvPr/>
        </p:nvCxnSpPr>
        <p:spPr>
          <a:xfrm flipH="1" rot="-5400000">
            <a:off x="3785539" y="1887488"/>
            <a:ext cx="1553100" cy="511800"/>
          </a:xfrm>
          <a:prstGeom prst="bentConnector2">
            <a:avLst/>
          </a:prstGeom>
          <a:noFill/>
          <a:ln cap="flat" cmpd="sng" w="31750">
            <a:solidFill>
              <a:srgbClr val="439E72">
                <a:alpha val="89803"/>
              </a:srgbClr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216" name="Google Shape;216;p17"/>
          <p:cNvSpPr/>
          <p:nvPr/>
        </p:nvSpPr>
        <p:spPr>
          <a:xfrm>
            <a:off x="4172350" y="1235565"/>
            <a:ext cx="267678" cy="131273"/>
          </a:xfrm>
          <a:prstGeom prst="rect">
            <a:avLst/>
          </a:prstGeom>
          <a:noFill/>
          <a:ln cap="flat" cmpd="sng" w="31750">
            <a:solidFill>
              <a:srgbClr val="439E72">
                <a:alpha val="8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8"/>
          <p:cNvSpPr/>
          <p:nvPr/>
        </p:nvSpPr>
        <p:spPr>
          <a:xfrm>
            <a:off x="884238" y="1122389"/>
            <a:ext cx="7375525" cy="3725878"/>
          </a:xfrm>
          <a:prstGeom prst="rect">
            <a:avLst/>
          </a:prstGeom>
          <a:solidFill>
            <a:schemeClr val="lt1">
              <a:alpha val="3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lh6.googleusercontent.com/uw-rLmqsaavcAD5FEH4vojbPsrzxVU4iuRmlk2q5poKcPiiT__V2weiS4O8cjCA9FV_1R4P7iBHZyUTB2bBi6qTqygPnmyKRLPzhU4cmPGXRGfmGdO97JvY5U5QqojaN3R_QtnHa8fyZmRVj6X_oRg" id="223" name="Google Shape;223;p18"/>
          <p:cNvPicPr preferRelativeResize="0"/>
          <p:nvPr/>
        </p:nvPicPr>
        <p:blipFill rotWithShape="1">
          <a:blip r:embed="rId3">
            <a:alphaModFix/>
          </a:blip>
          <a:srcRect b="35178" l="12896" r="55420" t="42445"/>
          <a:stretch/>
        </p:blipFill>
        <p:spPr>
          <a:xfrm>
            <a:off x="6369403" y="3939396"/>
            <a:ext cx="1680316" cy="643034"/>
          </a:xfrm>
          <a:prstGeom prst="rect">
            <a:avLst/>
          </a:prstGeom>
          <a:noFill/>
          <a:ln cap="flat" cmpd="sng" w="9525">
            <a:solidFill>
              <a:srgbClr val="439E72">
                <a:alpha val="6000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24" name="Google Shape;224;p18"/>
          <p:cNvGrpSpPr/>
          <p:nvPr/>
        </p:nvGrpSpPr>
        <p:grpSpPr>
          <a:xfrm>
            <a:off x="879610" y="842718"/>
            <a:ext cx="7389407" cy="4051269"/>
            <a:chOff x="932956" y="1613303"/>
            <a:chExt cx="7686111" cy="5401692"/>
          </a:xfrm>
        </p:grpSpPr>
        <p:sp>
          <p:nvSpPr>
            <p:cNvPr id="225" name="Google Shape;225;p18"/>
            <p:cNvSpPr/>
            <p:nvPr/>
          </p:nvSpPr>
          <p:spPr>
            <a:xfrm>
              <a:off x="932956" y="1613303"/>
              <a:ext cx="7676485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회원가입</a:t>
              </a:r>
              <a:endParaRPr b="1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8"/>
            <p:cNvSpPr/>
            <p:nvPr/>
          </p:nvSpPr>
          <p:spPr>
            <a:xfrm flipH="1" rot="10800000">
              <a:off x="937770" y="6954035"/>
              <a:ext cx="7681297" cy="60960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18"/>
          <p:cNvSpPr txBox="1"/>
          <p:nvPr>
            <p:ph idx="1" type="body"/>
          </p:nvPr>
        </p:nvSpPr>
        <p:spPr>
          <a:xfrm>
            <a:off x="164123" y="104775"/>
            <a:ext cx="878058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38950" lIns="77925" spcFirstLastPara="1" rIns="77925" wrap="square" tIns="389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ko-KR"/>
              <a:t>구현</a:t>
            </a:r>
            <a:endParaRPr/>
          </a:p>
        </p:txBody>
      </p:sp>
      <p:pic>
        <p:nvPicPr>
          <p:cNvPr descr="https://lh3.googleusercontent.com/aKAzi_KzWB0wJaYOcbCLuMK6VnhQ4P-6bDCtXK3ErDt8YDm3Kp6VZqX867-bYpQJKGP_B2kAIDlZpOrcYNQJ7mqYo3oH_u2LAivKksb7DhfDzSts3Taox5uujA8t9yyB_zq9W7yQ4QChCTtqnSZr2g" id="228" name="Google Shape;228;p18"/>
          <p:cNvPicPr preferRelativeResize="0"/>
          <p:nvPr/>
        </p:nvPicPr>
        <p:blipFill rotWithShape="1">
          <a:blip r:embed="rId4">
            <a:alphaModFix/>
          </a:blip>
          <a:srcRect b="7750" l="25802" r="25802" t="27220"/>
          <a:stretch/>
        </p:blipFill>
        <p:spPr>
          <a:xfrm>
            <a:off x="1278896" y="1231075"/>
            <a:ext cx="4161204" cy="3029838"/>
          </a:xfrm>
          <a:prstGeom prst="rect">
            <a:avLst/>
          </a:prstGeom>
          <a:noFill/>
          <a:ln cap="flat" cmpd="sng" w="9525">
            <a:solidFill>
              <a:srgbClr val="439E72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9" name="Google Shape;229;p18"/>
          <p:cNvSpPr/>
          <p:nvPr/>
        </p:nvSpPr>
        <p:spPr>
          <a:xfrm>
            <a:off x="4239806" y="1897057"/>
            <a:ext cx="497085" cy="131273"/>
          </a:xfrm>
          <a:prstGeom prst="rect">
            <a:avLst/>
          </a:prstGeom>
          <a:noFill/>
          <a:ln cap="flat" cmpd="sng" w="12700">
            <a:solidFill>
              <a:srgbClr val="45A07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8"/>
          <p:cNvSpPr/>
          <p:nvPr/>
        </p:nvSpPr>
        <p:spPr>
          <a:xfrm>
            <a:off x="1949450" y="2239957"/>
            <a:ext cx="2787441" cy="131273"/>
          </a:xfrm>
          <a:prstGeom prst="rect">
            <a:avLst/>
          </a:prstGeom>
          <a:noFill/>
          <a:ln cap="flat" cmpd="sng" w="12700">
            <a:solidFill>
              <a:srgbClr val="45A074">
                <a:alpha val="8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8"/>
          <p:cNvSpPr/>
          <p:nvPr/>
        </p:nvSpPr>
        <p:spPr>
          <a:xfrm>
            <a:off x="1949451" y="2428738"/>
            <a:ext cx="2787441" cy="363511"/>
          </a:xfrm>
          <a:prstGeom prst="rect">
            <a:avLst/>
          </a:prstGeom>
          <a:noFill/>
          <a:ln cap="flat" cmpd="sng" w="12700">
            <a:solidFill>
              <a:srgbClr val="45A074">
                <a:alpha val="8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2" name="Google Shape;232;p18"/>
          <p:cNvGrpSpPr/>
          <p:nvPr/>
        </p:nvGrpSpPr>
        <p:grpSpPr>
          <a:xfrm>
            <a:off x="4736892" y="1844546"/>
            <a:ext cx="2818111" cy="236400"/>
            <a:chOff x="4736892" y="2095300"/>
            <a:chExt cx="2818111" cy="236400"/>
          </a:xfrm>
        </p:grpSpPr>
        <p:cxnSp>
          <p:nvCxnSpPr>
            <p:cNvPr id="233" name="Google Shape;233;p18"/>
            <p:cNvCxnSpPr/>
            <p:nvPr/>
          </p:nvCxnSpPr>
          <p:spPr>
            <a:xfrm>
              <a:off x="4736892" y="2213448"/>
              <a:ext cx="1632600" cy="600"/>
            </a:xfrm>
            <a:prstGeom prst="bentConnector3">
              <a:avLst>
                <a:gd fmla="val 50000" name="adj1"/>
              </a:avLst>
            </a:prstGeom>
            <a:noFill/>
            <a:ln cap="flat" cmpd="sng" w="12700">
              <a:solidFill>
                <a:srgbClr val="45A07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34" name="Google Shape;234;p18"/>
            <p:cNvSpPr/>
            <p:nvPr/>
          </p:nvSpPr>
          <p:spPr>
            <a:xfrm>
              <a:off x="6369403" y="2095300"/>
              <a:ext cx="1185600" cy="236400"/>
            </a:xfrm>
            <a:prstGeom prst="rect">
              <a:avLst/>
            </a:pr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18"/>
            <p:cNvSpPr txBox="1"/>
            <p:nvPr/>
          </p:nvSpPr>
          <p:spPr>
            <a:xfrm>
              <a:off x="6477955" y="2113420"/>
              <a:ext cx="9684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약관 확인 라디오 버튼</a:t>
              </a:r>
              <a:endParaRPr b="1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6" name="Google Shape;236;p18"/>
          <p:cNvGrpSpPr/>
          <p:nvPr/>
        </p:nvGrpSpPr>
        <p:grpSpPr>
          <a:xfrm>
            <a:off x="4736892" y="2246364"/>
            <a:ext cx="2818151" cy="236296"/>
            <a:chOff x="4736892" y="2443196"/>
            <a:chExt cx="2818151" cy="236296"/>
          </a:xfrm>
        </p:grpSpPr>
        <p:cxnSp>
          <p:nvCxnSpPr>
            <p:cNvPr id="237" name="Google Shape;237;p18"/>
            <p:cNvCxnSpPr/>
            <p:nvPr/>
          </p:nvCxnSpPr>
          <p:spPr>
            <a:xfrm>
              <a:off x="4736892" y="2556348"/>
              <a:ext cx="1632600" cy="600"/>
            </a:xfrm>
            <a:prstGeom prst="bentConnector3">
              <a:avLst>
                <a:gd fmla="val 50000" name="adj1"/>
              </a:avLst>
            </a:prstGeom>
            <a:noFill/>
            <a:ln cap="flat" cmpd="sng" w="12700">
              <a:solidFill>
                <a:srgbClr val="45A07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38" name="Google Shape;238;p18"/>
            <p:cNvSpPr/>
            <p:nvPr/>
          </p:nvSpPr>
          <p:spPr>
            <a:xfrm>
              <a:off x="6369403" y="2443196"/>
              <a:ext cx="1185640" cy="236296"/>
            </a:xfrm>
            <a:prstGeom prst="rect">
              <a:avLst/>
            </a:pr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8"/>
            <p:cNvSpPr txBox="1"/>
            <p:nvPr/>
          </p:nvSpPr>
          <p:spPr>
            <a:xfrm>
              <a:off x="6558105" y="2456319"/>
              <a:ext cx="8082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중복 아이디 확인</a:t>
              </a:r>
              <a:endParaRPr b="1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0" name="Google Shape;240;p18"/>
          <p:cNvGrpSpPr/>
          <p:nvPr/>
        </p:nvGrpSpPr>
        <p:grpSpPr>
          <a:xfrm>
            <a:off x="4736891" y="2648182"/>
            <a:ext cx="2818151" cy="236296"/>
            <a:chOff x="4736891" y="2743099"/>
            <a:chExt cx="2818151" cy="236296"/>
          </a:xfrm>
        </p:grpSpPr>
        <p:cxnSp>
          <p:nvCxnSpPr>
            <p:cNvPr id="241" name="Google Shape;241;p18"/>
            <p:cNvCxnSpPr/>
            <p:nvPr/>
          </p:nvCxnSpPr>
          <p:spPr>
            <a:xfrm>
              <a:off x="4736891" y="2861247"/>
              <a:ext cx="1632600" cy="600"/>
            </a:xfrm>
            <a:prstGeom prst="bentConnector3">
              <a:avLst>
                <a:gd fmla="val 50000" name="adj1"/>
              </a:avLst>
            </a:prstGeom>
            <a:noFill/>
            <a:ln cap="flat" cmpd="sng" w="12700">
              <a:solidFill>
                <a:srgbClr val="45A07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42" name="Google Shape;242;p18"/>
            <p:cNvSpPr/>
            <p:nvPr/>
          </p:nvSpPr>
          <p:spPr>
            <a:xfrm>
              <a:off x="6369402" y="2743099"/>
              <a:ext cx="1185640" cy="236296"/>
            </a:xfrm>
            <a:prstGeom prst="rect">
              <a:avLst/>
            </a:pr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8"/>
            <p:cNvSpPr txBox="1"/>
            <p:nvPr/>
          </p:nvSpPr>
          <p:spPr>
            <a:xfrm>
              <a:off x="6619020" y="2761218"/>
              <a:ext cx="6864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비밀번호 확인</a:t>
              </a:r>
              <a:endParaRPr b="1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4" name="Google Shape;244;p18"/>
          <p:cNvSpPr/>
          <p:nvPr/>
        </p:nvSpPr>
        <p:spPr>
          <a:xfrm>
            <a:off x="1949449" y="2827407"/>
            <a:ext cx="2787441" cy="724696"/>
          </a:xfrm>
          <a:prstGeom prst="rect">
            <a:avLst/>
          </a:prstGeom>
          <a:noFill/>
          <a:ln cap="flat" cmpd="sng" w="12700">
            <a:solidFill>
              <a:srgbClr val="45A074">
                <a:alpha val="8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5" name="Google Shape;245;p18"/>
          <p:cNvGrpSpPr/>
          <p:nvPr/>
        </p:nvGrpSpPr>
        <p:grpSpPr>
          <a:xfrm>
            <a:off x="4736891" y="3050000"/>
            <a:ext cx="2818151" cy="236296"/>
            <a:chOff x="4736891" y="3137306"/>
            <a:chExt cx="2818151" cy="236296"/>
          </a:xfrm>
        </p:grpSpPr>
        <p:cxnSp>
          <p:nvCxnSpPr>
            <p:cNvPr id="246" name="Google Shape;246;p18"/>
            <p:cNvCxnSpPr/>
            <p:nvPr/>
          </p:nvCxnSpPr>
          <p:spPr>
            <a:xfrm>
              <a:off x="4736891" y="3255454"/>
              <a:ext cx="1632600" cy="600"/>
            </a:xfrm>
            <a:prstGeom prst="bentConnector3">
              <a:avLst>
                <a:gd fmla="val 50000" name="adj1"/>
              </a:avLst>
            </a:prstGeom>
            <a:noFill/>
            <a:ln cap="flat" cmpd="sng" w="12700">
              <a:solidFill>
                <a:srgbClr val="45A07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47" name="Google Shape;247;p18"/>
            <p:cNvSpPr/>
            <p:nvPr/>
          </p:nvSpPr>
          <p:spPr>
            <a:xfrm>
              <a:off x="6369402" y="3137306"/>
              <a:ext cx="1185640" cy="236296"/>
            </a:xfrm>
            <a:prstGeom prst="rect">
              <a:avLst/>
            </a:pr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8"/>
            <p:cNvSpPr txBox="1"/>
            <p:nvPr/>
          </p:nvSpPr>
          <p:spPr>
            <a:xfrm>
              <a:off x="6405823" y="3163120"/>
              <a:ext cx="11127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이름/전화번호/생년월일/성별</a:t>
              </a:r>
              <a:endParaRPr b="1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9" name="Google Shape;249;p18"/>
          <p:cNvSpPr/>
          <p:nvPr/>
        </p:nvSpPr>
        <p:spPr>
          <a:xfrm>
            <a:off x="1949449" y="3594965"/>
            <a:ext cx="2787441" cy="369649"/>
          </a:xfrm>
          <a:prstGeom prst="rect">
            <a:avLst/>
          </a:prstGeom>
          <a:noFill/>
          <a:ln cap="flat" cmpd="sng" w="12700">
            <a:solidFill>
              <a:srgbClr val="45A074">
                <a:alpha val="8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0" name="Google Shape;250;p18"/>
          <p:cNvGrpSpPr/>
          <p:nvPr/>
        </p:nvGrpSpPr>
        <p:grpSpPr>
          <a:xfrm>
            <a:off x="4736891" y="3536453"/>
            <a:ext cx="2818151" cy="236296"/>
            <a:chOff x="4736891" y="3702570"/>
            <a:chExt cx="2818151" cy="236296"/>
          </a:xfrm>
        </p:grpSpPr>
        <p:cxnSp>
          <p:nvCxnSpPr>
            <p:cNvPr id="251" name="Google Shape;251;p18"/>
            <p:cNvCxnSpPr/>
            <p:nvPr/>
          </p:nvCxnSpPr>
          <p:spPr>
            <a:xfrm>
              <a:off x="4736891" y="3820718"/>
              <a:ext cx="1632600" cy="600"/>
            </a:xfrm>
            <a:prstGeom prst="bentConnector3">
              <a:avLst>
                <a:gd fmla="val 50000" name="adj1"/>
              </a:avLst>
            </a:prstGeom>
            <a:noFill/>
            <a:ln cap="flat" cmpd="sng" w="12700">
              <a:solidFill>
                <a:srgbClr val="45A07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52" name="Google Shape;252;p18"/>
            <p:cNvSpPr/>
            <p:nvPr/>
          </p:nvSpPr>
          <p:spPr>
            <a:xfrm>
              <a:off x="6369402" y="3702570"/>
              <a:ext cx="1185640" cy="236296"/>
            </a:xfrm>
            <a:prstGeom prst="rect">
              <a:avLst/>
            </a:pr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18"/>
            <p:cNvSpPr txBox="1"/>
            <p:nvPr/>
          </p:nvSpPr>
          <p:spPr>
            <a:xfrm>
              <a:off x="6395406" y="3720689"/>
              <a:ext cx="11337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이메일로 전송된 인증코드 기입</a:t>
              </a:r>
              <a:endParaRPr b="1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54" name="Google Shape;254;p18"/>
          <p:cNvCxnSpPr>
            <a:endCxn id="223" idx="1"/>
          </p:cNvCxnSpPr>
          <p:nvPr/>
        </p:nvCxnSpPr>
        <p:spPr>
          <a:xfrm>
            <a:off x="5596003" y="3654613"/>
            <a:ext cx="773400" cy="606300"/>
          </a:xfrm>
          <a:prstGeom prst="bentConnector3">
            <a:avLst>
              <a:gd fmla="val -190" name="adj1"/>
            </a:avLst>
          </a:prstGeom>
          <a:noFill/>
          <a:ln cap="flat" cmpd="sng" w="12700">
            <a:solidFill>
              <a:srgbClr val="45A07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9"/>
          <p:cNvSpPr/>
          <p:nvPr/>
        </p:nvSpPr>
        <p:spPr>
          <a:xfrm>
            <a:off x="884238" y="1122389"/>
            <a:ext cx="7375525" cy="3725878"/>
          </a:xfrm>
          <a:prstGeom prst="rect">
            <a:avLst/>
          </a:prstGeom>
          <a:solidFill>
            <a:schemeClr val="lt1">
              <a:alpha val="3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1" name="Google Shape;261;p19"/>
          <p:cNvGrpSpPr/>
          <p:nvPr/>
        </p:nvGrpSpPr>
        <p:grpSpPr>
          <a:xfrm>
            <a:off x="879610" y="842718"/>
            <a:ext cx="7389407" cy="4051269"/>
            <a:chOff x="932956" y="1613303"/>
            <a:chExt cx="7686111" cy="5401692"/>
          </a:xfrm>
        </p:grpSpPr>
        <p:sp>
          <p:nvSpPr>
            <p:cNvPr id="262" name="Google Shape;262;p19"/>
            <p:cNvSpPr/>
            <p:nvPr/>
          </p:nvSpPr>
          <p:spPr>
            <a:xfrm>
              <a:off x="932956" y="1613303"/>
              <a:ext cx="7676485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로그인</a:t>
              </a:r>
              <a:endParaRPr b="1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9"/>
            <p:cNvSpPr/>
            <p:nvPr/>
          </p:nvSpPr>
          <p:spPr>
            <a:xfrm flipH="1" rot="10800000">
              <a:off x="937770" y="6954035"/>
              <a:ext cx="7681297" cy="60960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" name="Google Shape;264;p19"/>
          <p:cNvSpPr txBox="1"/>
          <p:nvPr>
            <p:ph idx="1" type="body"/>
          </p:nvPr>
        </p:nvSpPr>
        <p:spPr>
          <a:xfrm>
            <a:off x="164123" y="104775"/>
            <a:ext cx="878058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38950" lIns="77925" spcFirstLastPara="1" rIns="77925" wrap="square" tIns="389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ko-KR"/>
              <a:t>구현</a:t>
            </a:r>
            <a:endParaRPr/>
          </a:p>
        </p:txBody>
      </p:sp>
      <p:pic>
        <p:nvPicPr>
          <p:cNvPr descr="https://lh5.googleusercontent.com/K8XFq1PYfRXKl4q2OLVgyqXPDluHX0NXj7AI6POLsQs91ijPdkXRLuth7GAOQWTNxYN6qWXj8TZ_7KQtyyhlxYXX7okqpM_KS7R7lVRvi-i9zpoAHYjUwR3A9yqY7m13l4M6jUqT9WPn0s732nGGgw" id="265" name="Google Shape;265;p19"/>
          <p:cNvPicPr preferRelativeResize="0"/>
          <p:nvPr/>
        </p:nvPicPr>
        <p:blipFill rotWithShape="1">
          <a:blip r:embed="rId3">
            <a:alphaModFix/>
          </a:blip>
          <a:srcRect b="33102" l="27749" r="28000" t="7729"/>
          <a:stretch/>
        </p:blipFill>
        <p:spPr>
          <a:xfrm>
            <a:off x="1698801" y="1474761"/>
            <a:ext cx="4169516" cy="3021133"/>
          </a:xfrm>
          <a:prstGeom prst="rect">
            <a:avLst/>
          </a:prstGeom>
          <a:noFill/>
          <a:ln cap="flat" cmpd="sng" w="9525">
            <a:solidFill>
              <a:srgbClr val="439E72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lh4.googleusercontent.com/Xclk6OI_U5ud3Gv2cRJnWUL-MJPmODHbdwlyPdIKjOHBCgM3ej2E8o_g0FecRlm2gy51W42Ui6J3D7Pl4x0UNOG1llW2_IUD2tqdjms6TOhXFkz1CWxSkPJ-4q3rr_28AC0EtsQPkc_TX3G7wypmsQ" id="266" name="Google Shape;26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3012" y="2195043"/>
            <a:ext cx="1649658" cy="2032993"/>
          </a:xfrm>
          <a:prstGeom prst="rect">
            <a:avLst/>
          </a:prstGeom>
          <a:noFill/>
          <a:ln cap="flat" cmpd="sng" w="9525">
            <a:solidFill>
              <a:srgbClr val="439E72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lh3.googleusercontent.com/aKAzi_KzWB0wJaYOcbCLuMK6VnhQ4P-6bDCtXK3ErDt8YDm3Kp6VZqX867-bYpQJKGP_B2kAIDlZpOrcYNQJ7mqYo3oH_u2LAivKksb7DhfDzSts3Taox5uujA8t9yyB_zq9W7yQ4QChCTtqnSZr2g" id="267" name="Google Shape;267;p19"/>
          <p:cNvPicPr preferRelativeResize="0"/>
          <p:nvPr/>
        </p:nvPicPr>
        <p:blipFill rotWithShape="1">
          <a:blip r:embed="rId5">
            <a:alphaModFix/>
          </a:blip>
          <a:srcRect b="8709" l="58095" r="33500" t="87084"/>
          <a:stretch/>
        </p:blipFill>
        <p:spPr>
          <a:xfrm>
            <a:off x="1031738" y="1477105"/>
            <a:ext cx="577277" cy="156561"/>
          </a:xfrm>
          <a:prstGeom prst="rect">
            <a:avLst/>
          </a:prstGeom>
          <a:noFill/>
          <a:ln cap="flat" cmpd="sng" w="9525">
            <a:solidFill>
              <a:srgbClr val="439E72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68" name="Google Shape;268;p19"/>
          <p:cNvCxnSpPr>
            <a:stCxn id="269" idx="2"/>
          </p:cNvCxnSpPr>
          <p:nvPr/>
        </p:nvCxnSpPr>
        <p:spPr>
          <a:xfrm flipH="1" rot="-5400000">
            <a:off x="1827519" y="1004223"/>
            <a:ext cx="1453200" cy="2686800"/>
          </a:xfrm>
          <a:prstGeom prst="bentConnector2">
            <a:avLst/>
          </a:prstGeom>
          <a:noFill/>
          <a:ln cap="flat" cmpd="sng" w="31750">
            <a:solidFill>
              <a:srgbClr val="439E72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269" name="Google Shape;269;p19"/>
          <p:cNvSpPr/>
          <p:nvPr/>
        </p:nvSpPr>
        <p:spPr>
          <a:xfrm>
            <a:off x="1076880" y="1489751"/>
            <a:ext cx="267678" cy="131272"/>
          </a:xfrm>
          <a:prstGeom prst="rect">
            <a:avLst/>
          </a:prstGeom>
          <a:noFill/>
          <a:ln cap="flat" cmpd="sng" w="31750">
            <a:solidFill>
              <a:srgbClr val="439E7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9"/>
          <p:cNvSpPr/>
          <p:nvPr/>
        </p:nvSpPr>
        <p:spPr>
          <a:xfrm>
            <a:off x="5973581" y="3098433"/>
            <a:ext cx="254832" cy="22621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39E72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/>
          <p:nvPr/>
        </p:nvSpPr>
        <p:spPr>
          <a:xfrm>
            <a:off x="3396613" y="1235812"/>
            <a:ext cx="2889885" cy="3089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38950" lIns="77925" spcFirstLastPara="1" rIns="77925" wrap="square" tIns="3895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439E72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b="0" i="0" lang="ko-KR" sz="1800" u="none" cap="none" strike="noStrike">
                <a:solidFill>
                  <a:srgbClr val="439E72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b="0" i="0" sz="1800" u="none" cap="none" strike="noStrike">
              <a:solidFill>
                <a:srgbClr val="439E7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17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439E72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ko-KR" sz="1800" u="none" cap="none" strike="noStrike">
                <a:solidFill>
                  <a:srgbClr val="439E72"/>
                </a:solidFill>
                <a:latin typeface="Arial"/>
                <a:ea typeface="Arial"/>
                <a:cs typeface="Arial"/>
                <a:sym typeface="Arial"/>
              </a:rPr>
              <a:t> 기획 및 요구분석</a:t>
            </a:r>
            <a:endParaRPr b="0" i="0" sz="1800" u="none" cap="none" strike="noStrike">
              <a:solidFill>
                <a:srgbClr val="439E7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17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439E72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ko-KR" sz="1800" u="none" cap="none" strike="noStrike">
                <a:solidFill>
                  <a:srgbClr val="439E72"/>
                </a:solidFill>
                <a:latin typeface="Arial"/>
                <a:ea typeface="Arial"/>
                <a:cs typeface="Arial"/>
                <a:sym typeface="Arial"/>
              </a:rPr>
              <a:t> ERD·데이터 관계도</a:t>
            </a:r>
            <a:endParaRPr b="0" i="0" sz="1800" u="none" cap="none" strike="noStrike">
              <a:solidFill>
                <a:srgbClr val="439E7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17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439E72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b="0" i="0" lang="ko-KR" sz="1800" u="none" cap="none" strike="noStrike">
                <a:solidFill>
                  <a:srgbClr val="439E72"/>
                </a:solidFill>
                <a:latin typeface="Arial"/>
                <a:ea typeface="Arial"/>
                <a:cs typeface="Arial"/>
                <a:sym typeface="Arial"/>
              </a:rPr>
              <a:t> 화면 설계</a:t>
            </a:r>
            <a:endParaRPr b="0" i="0" sz="1800" u="none" cap="none" strike="noStrike">
              <a:solidFill>
                <a:srgbClr val="439E7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17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439E72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b="0" i="0" lang="ko-KR" sz="1800" u="none" cap="none" strike="noStrike">
                <a:solidFill>
                  <a:srgbClr val="439E72"/>
                </a:solidFill>
                <a:latin typeface="Arial"/>
                <a:ea typeface="Arial"/>
                <a:cs typeface="Arial"/>
                <a:sym typeface="Arial"/>
              </a:rPr>
              <a:t> 구현 화면</a:t>
            </a:r>
            <a:endParaRPr b="0" i="0" sz="1800" u="none" cap="none" strike="noStrike">
              <a:solidFill>
                <a:srgbClr val="439E7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17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439E72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r>
              <a:rPr b="0" i="0" lang="ko-KR" sz="1800" u="none" cap="none" strike="noStrike">
                <a:solidFill>
                  <a:srgbClr val="439E72"/>
                </a:solidFill>
                <a:latin typeface="Arial"/>
                <a:ea typeface="Arial"/>
                <a:cs typeface="Arial"/>
                <a:sym typeface="Arial"/>
              </a:rPr>
              <a:t> 시연</a:t>
            </a:r>
            <a:endParaRPr b="0" i="0" sz="1800" u="none" cap="none" strike="noStrike">
              <a:solidFill>
                <a:srgbClr val="439E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2"/>
          <p:cNvSpPr txBox="1"/>
          <p:nvPr/>
        </p:nvSpPr>
        <p:spPr>
          <a:xfrm>
            <a:off x="296769" y="639976"/>
            <a:ext cx="1970369" cy="494185"/>
          </a:xfrm>
          <a:prstGeom prst="rect">
            <a:avLst/>
          </a:prstGeom>
          <a:noFill/>
          <a:ln>
            <a:noFill/>
          </a:ln>
        </p:spPr>
        <p:txBody>
          <a:bodyPr anchorCtr="0" anchor="t" bIns="38950" lIns="77925" spcFirstLastPara="1" rIns="77925" wrap="square" tIns="389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700" u="none" cap="none" strike="noStrike">
                <a:solidFill>
                  <a:srgbClr val="373A4F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b="1" sz="2700">
              <a:solidFill>
                <a:srgbClr val="373A4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0"/>
          <p:cNvSpPr/>
          <p:nvPr/>
        </p:nvSpPr>
        <p:spPr>
          <a:xfrm>
            <a:off x="464696" y="1122389"/>
            <a:ext cx="8214610" cy="3725878"/>
          </a:xfrm>
          <a:prstGeom prst="rect">
            <a:avLst/>
          </a:prstGeom>
          <a:solidFill>
            <a:schemeClr val="lt1">
              <a:alpha val="3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" name="Google Shape;277;p20"/>
          <p:cNvGrpSpPr/>
          <p:nvPr/>
        </p:nvGrpSpPr>
        <p:grpSpPr>
          <a:xfrm>
            <a:off x="459278" y="842718"/>
            <a:ext cx="8230072" cy="4051269"/>
            <a:chOff x="932956" y="1613303"/>
            <a:chExt cx="7686111" cy="5401692"/>
          </a:xfrm>
        </p:grpSpPr>
        <p:sp>
          <p:nvSpPr>
            <p:cNvPr id="278" name="Google Shape;278;p20"/>
            <p:cNvSpPr/>
            <p:nvPr/>
          </p:nvSpPr>
          <p:spPr>
            <a:xfrm>
              <a:off x="932956" y="1613303"/>
              <a:ext cx="7676485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 및 비밀번호 찾기</a:t>
              </a:r>
              <a:endParaRPr b="1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0"/>
            <p:cNvSpPr/>
            <p:nvPr/>
          </p:nvSpPr>
          <p:spPr>
            <a:xfrm flipH="1" rot="10800000">
              <a:off x="937770" y="6954035"/>
              <a:ext cx="7681297" cy="60960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" name="Google Shape;280;p20"/>
          <p:cNvSpPr txBox="1"/>
          <p:nvPr>
            <p:ph idx="1" type="body"/>
          </p:nvPr>
        </p:nvSpPr>
        <p:spPr>
          <a:xfrm>
            <a:off x="164123" y="104775"/>
            <a:ext cx="878058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38950" lIns="77925" spcFirstLastPara="1" rIns="77925" wrap="square" tIns="389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ko-KR"/>
              <a:t>구현</a:t>
            </a:r>
            <a:endParaRPr/>
          </a:p>
        </p:txBody>
      </p:sp>
      <p:pic>
        <p:nvPicPr>
          <p:cNvPr descr="https://lh4.googleusercontent.com/Uqr6R2UV7LdLeACHAGkkUuOJn74X5hHB8HY_VU0EMJyyH-9t6GZzoNsOJ5jOWUNzZZSxDmb0dgYlDBq8EmXQxBgrdU8hI6_cNXZGvYRTYUw1Ml2DhbGJzFU6bl84bRyca7t3HABsD-TlHCV6nHUWWw" id="281" name="Google Shape;281;p20"/>
          <p:cNvPicPr preferRelativeResize="0"/>
          <p:nvPr/>
        </p:nvPicPr>
        <p:blipFill rotWithShape="1">
          <a:blip r:embed="rId3">
            <a:alphaModFix/>
          </a:blip>
          <a:srcRect b="49609" l="27207" r="27207" t="7087"/>
          <a:stretch/>
        </p:blipFill>
        <p:spPr>
          <a:xfrm>
            <a:off x="3186720" y="1611758"/>
            <a:ext cx="5141288" cy="2747137"/>
          </a:xfrm>
          <a:prstGeom prst="rect">
            <a:avLst/>
          </a:prstGeom>
          <a:noFill/>
          <a:ln cap="flat" cmpd="sng" w="9525">
            <a:solidFill>
              <a:srgbClr val="439E72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lh3.googleusercontent.com/LIitlO2CU9jcBQ96lUWLvkgkQENlSzz9wiL0Cmwpx1LOUztpxmt5h9Xvcrxyk7wRDcmMyzOnCeKi3Q3YjHkyS7jQZTY-IUjCf4R7EIkuhTaZYXMRZrGQTaQETQL2W1cf2rcit2VXWmoSDPmereW7SA" id="282" name="Google Shape;28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3098" y="1611759"/>
            <a:ext cx="2063433" cy="2747137"/>
          </a:xfrm>
          <a:prstGeom prst="rect">
            <a:avLst/>
          </a:prstGeom>
          <a:noFill/>
          <a:ln cap="flat" cmpd="sng" w="9525">
            <a:solidFill>
              <a:srgbClr val="439E72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83" name="Google Shape;283;p20"/>
          <p:cNvCxnSpPr>
            <a:stCxn id="284" idx="3"/>
          </p:cNvCxnSpPr>
          <p:nvPr/>
        </p:nvCxnSpPr>
        <p:spPr>
          <a:xfrm flipH="1" rot="10800000">
            <a:off x="2397918" y="3190874"/>
            <a:ext cx="771600" cy="365700"/>
          </a:xfrm>
          <a:prstGeom prst="bentConnector3">
            <a:avLst>
              <a:gd fmla="val 49995" name="adj1"/>
            </a:avLst>
          </a:prstGeom>
          <a:noFill/>
          <a:ln cap="flat" cmpd="sng" w="31750">
            <a:solidFill>
              <a:srgbClr val="439E72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284" name="Google Shape;284;p20"/>
          <p:cNvSpPr/>
          <p:nvPr/>
        </p:nvSpPr>
        <p:spPr>
          <a:xfrm>
            <a:off x="1534079" y="3490938"/>
            <a:ext cx="863839" cy="131272"/>
          </a:xfrm>
          <a:prstGeom prst="rect">
            <a:avLst/>
          </a:prstGeom>
          <a:noFill/>
          <a:ln cap="flat" cmpd="sng" w="31750">
            <a:solidFill>
              <a:srgbClr val="439E7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lh4.googleusercontent.com/eNLFGcLFzS3dTD2iScuyqitm25xf43y3viUWc4DbgGJu3MNoObWXOSbHCOLc_7k9NDPP67Z5bAWvbMWsRt58V0RJnrU-5OMAOo1FHJ08iClg2ONPAnLvysJ7Vcqk9JTi9hsLmel32x-Wo6m9PiLuEA" id="285" name="Google Shape;285;p20"/>
          <p:cNvPicPr preferRelativeResize="0"/>
          <p:nvPr/>
        </p:nvPicPr>
        <p:blipFill rotWithShape="1">
          <a:blip r:embed="rId5">
            <a:alphaModFix/>
          </a:blip>
          <a:srcRect b="79469" l="38396" r="38354" t="6690"/>
          <a:stretch/>
        </p:blipFill>
        <p:spPr>
          <a:xfrm>
            <a:off x="5895789" y="2373741"/>
            <a:ext cx="1581985" cy="510318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0"/>
          <p:cNvSpPr/>
          <p:nvPr/>
        </p:nvSpPr>
        <p:spPr>
          <a:xfrm>
            <a:off x="3737633" y="2985326"/>
            <a:ext cx="1381508" cy="809270"/>
          </a:xfrm>
          <a:prstGeom prst="rect">
            <a:avLst/>
          </a:prstGeom>
          <a:noFill/>
          <a:ln cap="flat" cmpd="sng" w="31750">
            <a:solidFill>
              <a:srgbClr val="439E7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7" name="Google Shape;287;p20"/>
          <p:cNvCxnSpPr>
            <a:stCxn id="286" idx="0"/>
          </p:cNvCxnSpPr>
          <p:nvPr/>
        </p:nvCxnSpPr>
        <p:spPr>
          <a:xfrm rot="-5400000">
            <a:off x="4983837" y="2073476"/>
            <a:ext cx="356400" cy="1467300"/>
          </a:xfrm>
          <a:prstGeom prst="bentConnector2">
            <a:avLst/>
          </a:prstGeom>
          <a:noFill/>
          <a:ln cap="flat" cmpd="sng" w="31750">
            <a:solidFill>
              <a:srgbClr val="439E72"/>
            </a:solidFill>
            <a:prstDash val="solid"/>
            <a:miter lim="800000"/>
            <a:headEnd len="sm" w="sm" type="none"/>
            <a:tailEnd len="med" w="med" type="oval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1"/>
          <p:cNvSpPr/>
          <p:nvPr/>
        </p:nvSpPr>
        <p:spPr>
          <a:xfrm>
            <a:off x="464696" y="1117626"/>
            <a:ext cx="8214610" cy="3725878"/>
          </a:xfrm>
          <a:prstGeom prst="rect">
            <a:avLst/>
          </a:prstGeom>
          <a:solidFill>
            <a:schemeClr val="lt1">
              <a:alpha val="3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4" name="Google Shape;294;p21"/>
          <p:cNvGrpSpPr/>
          <p:nvPr/>
        </p:nvGrpSpPr>
        <p:grpSpPr>
          <a:xfrm>
            <a:off x="459278" y="842718"/>
            <a:ext cx="8230072" cy="4051269"/>
            <a:chOff x="932956" y="1613303"/>
            <a:chExt cx="7686111" cy="5401692"/>
          </a:xfrm>
        </p:grpSpPr>
        <p:sp>
          <p:nvSpPr>
            <p:cNvPr id="295" name="Google Shape;295;p21"/>
            <p:cNvSpPr/>
            <p:nvPr/>
          </p:nvSpPr>
          <p:spPr>
            <a:xfrm>
              <a:off x="932956" y="1613303"/>
              <a:ext cx="7676485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마이페이지</a:t>
              </a:r>
              <a:endParaRPr b="1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1"/>
            <p:cNvSpPr/>
            <p:nvPr/>
          </p:nvSpPr>
          <p:spPr>
            <a:xfrm flipH="1" rot="10800000">
              <a:off x="937770" y="6954035"/>
              <a:ext cx="7681297" cy="60960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7" name="Google Shape;297;p21"/>
          <p:cNvSpPr txBox="1"/>
          <p:nvPr>
            <p:ph idx="1" type="body"/>
          </p:nvPr>
        </p:nvSpPr>
        <p:spPr>
          <a:xfrm>
            <a:off x="164123" y="104775"/>
            <a:ext cx="878058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38950" lIns="77925" spcFirstLastPara="1" rIns="77925" wrap="square" tIns="389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ko-KR"/>
              <a:t>구현</a:t>
            </a:r>
            <a:endParaRPr/>
          </a:p>
        </p:txBody>
      </p:sp>
      <p:grpSp>
        <p:nvGrpSpPr>
          <p:cNvPr id="298" name="Google Shape;298;p21"/>
          <p:cNvGrpSpPr/>
          <p:nvPr/>
        </p:nvGrpSpPr>
        <p:grpSpPr>
          <a:xfrm>
            <a:off x="2315554" y="1280869"/>
            <a:ext cx="4507211" cy="3436274"/>
            <a:chOff x="3047998" y="-1640115"/>
            <a:chExt cx="6734630" cy="5134446"/>
          </a:xfrm>
        </p:grpSpPr>
        <p:pic>
          <p:nvPicPr>
            <p:cNvPr descr="https://lh6.googleusercontent.com/9N_nOCt_Yv2OJQ8Y_GLsdrxI-a-IxCHzrj3Og7hX1xeKXLpqJN9XbziCRwRivDvk5HgfoOF1tz23in6HSkFllGBGtUAcI-anrLjdDYrI17MEQRR42orDz03jigwUxptaK4gxGD3Gdt9lPtKjGMgviA" id="299" name="Google Shape;299;p21"/>
            <p:cNvPicPr preferRelativeResize="0"/>
            <p:nvPr/>
          </p:nvPicPr>
          <p:blipFill rotWithShape="1">
            <a:blip r:embed="rId3">
              <a:alphaModFix/>
            </a:blip>
            <a:srcRect b="30653" l="28229" r="27579" t="7171"/>
            <a:stretch/>
          </p:blipFill>
          <p:spPr>
            <a:xfrm>
              <a:off x="3047999" y="-1640113"/>
              <a:ext cx="6734629" cy="5134444"/>
            </a:xfrm>
            <a:prstGeom prst="rect">
              <a:avLst/>
            </a:prstGeom>
            <a:noFill/>
            <a:ln cap="flat" cmpd="sng" w="9525">
              <a:solidFill>
                <a:srgbClr val="439E72">
                  <a:alpha val="4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descr="https://lh5.googleusercontent.com/K8XFq1PYfRXKl4q2OLVgyqXPDluHX0NXj7AI6POLsQs91ijPdkXRLuth7GAOQWTNxYN6qWXj8TZ_7KQtyyhlxYXX7okqpM_KS7R7lVRvi-i9zpoAHYjUwR3A9yqY7m13l4M6jUqT9WPn0s732nGGgw" id="300" name="Google Shape;300;p21"/>
            <p:cNvPicPr preferRelativeResize="0"/>
            <p:nvPr/>
          </p:nvPicPr>
          <p:blipFill rotWithShape="1">
            <a:blip r:embed="rId4">
              <a:alphaModFix/>
            </a:blip>
            <a:srcRect b="88463" l="27749" r="28000" t="7729"/>
            <a:stretch/>
          </p:blipFill>
          <p:spPr>
            <a:xfrm>
              <a:off x="3047998" y="-1640115"/>
              <a:ext cx="6734629" cy="313967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01" name="Google Shape;301;p21"/>
          <p:cNvCxnSpPr>
            <a:stCxn id="302" idx="0"/>
          </p:cNvCxnSpPr>
          <p:nvPr/>
        </p:nvCxnSpPr>
        <p:spPr>
          <a:xfrm flipH="1" rot="5400000">
            <a:off x="2670267" y="1830150"/>
            <a:ext cx="230400" cy="1367100"/>
          </a:xfrm>
          <a:prstGeom prst="bentConnector2">
            <a:avLst/>
          </a:prstGeom>
          <a:noFill/>
          <a:ln cap="flat" cmpd="sng" w="31750">
            <a:solidFill>
              <a:srgbClr val="439E7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2" name="Google Shape;302;p21"/>
          <p:cNvSpPr/>
          <p:nvPr/>
        </p:nvSpPr>
        <p:spPr>
          <a:xfrm>
            <a:off x="3138027" y="2628900"/>
            <a:ext cx="661980" cy="721402"/>
          </a:xfrm>
          <a:prstGeom prst="rect">
            <a:avLst/>
          </a:prstGeom>
          <a:noFill/>
          <a:ln cap="flat" cmpd="sng" w="31750">
            <a:solidFill>
              <a:srgbClr val="439E7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3" name="Google Shape;303;p21"/>
          <p:cNvCxnSpPr>
            <a:stCxn id="304" idx="2"/>
            <a:endCxn id="305" idx="3"/>
          </p:cNvCxnSpPr>
          <p:nvPr/>
        </p:nvCxnSpPr>
        <p:spPr>
          <a:xfrm rot="5400000">
            <a:off x="3044953" y="2407252"/>
            <a:ext cx="197700" cy="2083800"/>
          </a:xfrm>
          <a:prstGeom prst="bentConnector2">
            <a:avLst/>
          </a:prstGeom>
          <a:noFill/>
          <a:ln cap="flat" cmpd="sng" w="31750">
            <a:solidFill>
              <a:srgbClr val="439E7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4" name="Google Shape;304;p21"/>
          <p:cNvSpPr/>
          <p:nvPr/>
        </p:nvSpPr>
        <p:spPr>
          <a:xfrm>
            <a:off x="3854713" y="2629390"/>
            <a:ext cx="661980" cy="720912"/>
          </a:xfrm>
          <a:prstGeom prst="rect">
            <a:avLst/>
          </a:prstGeom>
          <a:noFill/>
          <a:ln cap="flat" cmpd="sng" w="31750">
            <a:solidFill>
              <a:srgbClr val="439E7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ㅋ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21"/>
          <p:cNvSpPr/>
          <p:nvPr/>
        </p:nvSpPr>
        <p:spPr>
          <a:xfrm>
            <a:off x="584200" y="2280277"/>
            <a:ext cx="1517651" cy="236296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1"/>
          <p:cNvSpPr txBox="1"/>
          <p:nvPr/>
        </p:nvSpPr>
        <p:spPr>
          <a:xfrm>
            <a:off x="611895" y="2298397"/>
            <a:ext cx="1462259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상품 문의 및 관리자와의 문의를 위한 창구</a:t>
            </a:r>
            <a:endParaRPr b="1"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1"/>
          <p:cNvSpPr/>
          <p:nvPr/>
        </p:nvSpPr>
        <p:spPr>
          <a:xfrm>
            <a:off x="584194" y="3429863"/>
            <a:ext cx="1517651" cy="236296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21"/>
          <p:cNvSpPr txBox="1"/>
          <p:nvPr/>
        </p:nvSpPr>
        <p:spPr>
          <a:xfrm>
            <a:off x="861962" y="3447983"/>
            <a:ext cx="96212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본인의 정보 조회 및 수정</a:t>
            </a:r>
            <a:endParaRPr b="1"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1"/>
          <p:cNvSpPr/>
          <p:nvPr/>
        </p:nvSpPr>
        <p:spPr>
          <a:xfrm>
            <a:off x="4569160" y="2628900"/>
            <a:ext cx="661980" cy="721402"/>
          </a:xfrm>
          <a:prstGeom prst="rect">
            <a:avLst/>
          </a:prstGeom>
          <a:noFill/>
          <a:ln cap="flat" cmpd="sng" w="31750">
            <a:solidFill>
              <a:srgbClr val="439E7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0" name="Google Shape;310;p21"/>
          <p:cNvCxnSpPr/>
          <p:nvPr/>
        </p:nvCxnSpPr>
        <p:spPr>
          <a:xfrm flipH="1" rot="10800000">
            <a:off x="4900151" y="2390612"/>
            <a:ext cx="2100300" cy="241200"/>
          </a:xfrm>
          <a:prstGeom prst="bentConnector3">
            <a:avLst>
              <a:gd fmla="val 39" name="adj1"/>
            </a:avLst>
          </a:prstGeom>
          <a:noFill/>
          <a:ln cap="flat" cmpd="sng" w="31750">
            <a:solidFill>
              <a:srgbClr val="439E7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1" name="Google Shape;311;p21"/>
          <p:cNvSpPr/>
          <p:nvPr/>
        </p:nvSpPr>
        <p:spPr>
          <a:xfrm>
            <a:off x="7000407" y="2280277"/>
            <a:ext cx="1517651" cy="236296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21"/>
          <p:cNvSpPr txBox="1"/>
          <p:nvPr/>
        </p:nvSpPr>
        <p:spPr>
          <a:xfrm>
            <a:off x="7399200" y="2298397"/>
            <a:ext cx="720070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예약 리스트 조회</a:t>
            </a:r>
            <a:endParaRPr b="1"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1"/>
          <p:cNvSpPr/>
          <p:nvPr/>
        </p:nvSpPr>
        <p:spPr>
          <a:xfrm>
            <a:off x="5288297" y="2628899"/>
            <a:ext cx="661980" cy="721402"/>
          </a:xfrm>
          <a:prstGeom prst="rect">
            <a:avLst/>
          </a:prstGeom>
          <a:noFill/>
          <a:ln cap="flat" cmpd="sng" w="31750">
            <a:solidFill>
              <a:srgbClr val="439E7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4" name="Google Shape;314;p21"/>
          <p:cNvCxnSpPr>
            <a:stCxn id="313" idx="2"/>
          </p:cNvCxnSpPr>
          <p:nvPr/>
        </p:nvCxnSpPr>
        <p:spPr>
          <a:xfrm flipH="1" rot="-5400000">
            <a:off x="6173387" y="2796201"/>
            <a:ext cx="273000" cy="1381200"/>
          </a:xfrm>
          <a:prstGeom prst="bentConnector2">
            <a:avLst/>
          </a:prstGeom>
          <a:noFill/>
          <a:ln cap="flat" cmpd="sng" w="31750">
            <a:solidFill>
              <a:srgbClr val="439E7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5" name="Google Shape;315;p21"/>
          <p:cNvSpPr/>
          <p:nvPr/>
        </p:nvSpPr>
        <p:spPr>
          <a:xfrm>
            <a:off x="7000407" y="3522198"/>
            <a:ext cx="1517651" cy="236296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21"/>
          <p:cNvSpPr txBox="1"/>
          <p:nvPr/>
        </p:nvSpPr>
        <p:spPr>
          <a:xfrm>
            <a:off x="7520229" y="3540318"/>
            <a:ext cx="478016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 탈퇴</a:t>
            </a:r>
            <a:endParaRPr b="1"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2"/>
          <p:cNvSpPr/>
          <p:nvPr/>
        </p:nvSpPr>
        <p:spPr>
          <a:xfrm>
            <a:off x="464696" y="1117626"/>
            <a:ext cx="8214610" cy="3725878"/>
          </a:xfrm>
          <a:prstGeom prst="rect">
            <a:avLst/>
          </a:prstGeom>
          <a:solidFill>
            <a:schemeClr val="lt1">
              <a:alpha val="3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3" name="Google Shape;323;p22"/>
          <p:cNvGrpSpPr/>
          <p:nvPr/>
        </p:nvGrpSpPr>
        <p:grpSpPr>
          <a:xfrm>
            <a:off x="459278" y="842718"/>
            <a:ext cx="8230072" cy="4051269"/>
            <a:chOff x="932956" y="1613303"/>
            <a:chExt cx="7686111" cy="5401692"/>
          </a:xfrm>
        </p:grpSpPr>
        <p:sp>
          <p:nvSpPr>
            <p:cNvPr id="324" name="Google Shape;324;p22"/>
            <p:cNvSpPr/>
            <p:nvPr/>
          </p:nvSpPr>
          <p:spPr>
            <a:xfrm>
              <a:off x="932956" y="1613303"/>
              <a:ext cx="7676485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마이페이지 (1:1 문의)</a:t>
              </a:r>
              <a:endParaRPr b="1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2"/>
            <p:cNvSpPr/>
            <p:nvPr/>
          </p:nvSpPr>
          <p:spPr>
            <a:xfrm flipH="1" rot="10800000">
              <a:off x="937770" y="6954035"/>
              <a:ext cx="7681297" cy="60960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6" name="Google Shape;326;p22"/>
          <p:cNvSpPr txBox="1"/>
          <p:nvPr>
            <p:ph idx="1" type="body"/>
          </p:nvPr>
        </p:nvSpPr>
        <p:spPr>
          <a:xfrm>
            <a:off x="164123" y="104775"/>
            <a:ext cx="878058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38950" lIns="77925" spcFirstLastPara="1" rIns="77925" wrap="square" tIns="389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ko-KR"/>
              <a:t>구현</a:t>
            </a:r>
            <a:endParaRPr/>
          </a:p>
        </p:txBody>
      </p:sp>
      <p:pic>
        <p:nvPicPr>
          <p:cNvPr descr="https://lh3.googleusercontent.com/YXEWKJO7kUqzdtKhso-6A8E0lrouSizaUw_9FnvSxN_DkPAUTtGRxz1CDOB9EERkn0ymgc7T-UIkzeLs6TEL1GTi4T115MUr3FCid6WfxZKOcPDRYXNbGB38kC4iX3jloI1zDuefXyEI0mLVM4ceYQ" id="327" name="Google Shape;327;p22"/>
          <p:cNvPicPr preferRelativeResize="0"/>
          <p:nvPr/>
        </p:nvPicPr>
        <p:blipFill rotWithShape="1">
          <a:blip r:embed="rId3">
            <a:alphaModFix/>
          </a:blip>
          <a:srcRect b="35908" l="28768" r="28718" t="7565"/>
          <a:stretch/>
        </p:blipFill>
        <p:spPr>
          <a:xfrm>
            <a:off x="3727035" y="1305912"/>
            <a:ext cx="4648842" cy="3349306"/>
          </a:xfrm>
          <a:prstGeom prst="rect">
            <a:avLst/>
          </a:prstGeom>
          <a:noFill/>
          <a:ln cap="flat" cmpd="sng" w="9525">
            <a:solidFill>
              <a:srgbClr val="439E72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lh6.googleusercontent.com/9N_nOCt_Yv2OJQ8Y_GLsdrxI-a-IxCHzrj3Og7hX1xeKXLpqJN9XbziCRwRivDvk5HgfoOF1tz23in6HSkFllGBGtUAcI-anrLjdDYrI17MEQRR42orDz03jigwUxptaK4gxGD3Gdt9lPtKjGMgviA" id="328" name="Google Shape;328;p22"/>
          <p:cNvPicPr preferRelativeResize="0"/>
          <p:nvPr/>
        </p:nvPicPr>
        <p:blipFill rotWithShape="1">
          <a:blip r:embed="rId4">
            <a:alphaModFix/>
          </a:blip>
          <a:srcRect b="51929" l="27700" r="27699" t="16428"/>
          <a:stretch/>
        </p:blipFill>
        <p:spPr>
          <a:xfrm>
            <a:off x="695553" y="2389783"/>
            <a:ext cx="2555648" cy="982528"/>
          </a:xfrm>
          <a:prstGeom prst="rect">
            <a:avLst/>
          </a:prstGeom>
          <a:noFill/>
          <a:ln cap="flat" cmpd="sng" w="9525">
            <a:solidFill>
              <a:srgbClr val="439E72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29" name="Google Shape;329;p22"/>
          <p:cNvCxnSpPr>
            <a:stCxn id="330" idx="3"/>
          </p:cNvCxnSpPr>
          <p:nvPr/>
        </p:nvCxnSpPr>
        <p:spPr>
          <a:xfrm>
            <a:off x="1648266" y="3046525"/>
            <a:ext cx="2562900" cy="600"/>
          </a:xfrm>
          <a:prstGeom prst="bentConnector3">
            <a:avLst>
              <a:gd fmla="val 49999" name="adj1"/>
            </a:avLst>
          </a:prstGeom>
          <a:noFill/>
          <a:ln cap="flat" cmpd="sng" w="31750">
            <a:solidFill>
              <a:srgbClr val="439E7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0" name="Google Shape;330;p22"/>
          <p:cNvSpPr/>
          <p:nvPr/>
        </p:nvSpPr>
        <p:spPr>
          <a:xfrm>
            <a:off x="1148857" y="2797400"/>
            <a:ext cx="499409" cy="498250"/>
          </a:xfrm>
          <a:prstGeom prst="rect">
            <a:avLst/>
          </a:prstGeom>
          <a:noFill/>
          <a:ln cap="flat" cmpd="sng" w="31750">
            <a:solidFill>
              <a:srgbClr val="439E7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2"/>
          <p:cNvSpPr/>
          <p:nvPr/>
        </p:nvSpPr>
        <p:spPr>
          <a:xfrm>
            <a:off x="4211131" y="2300296"/>
            <a:ext cx="3805109" cy="1395404"/>
          </a:xfrm>
          <a:prstGeom prst="rect">
            <a:avLst/>
          </a:prstGeom>
          <a:noFill/>
          <a:ln cap="flat" cmpd="sng" w="31750">
            <a:solidFill>
              <a:srgbClr val="439E7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3"/>
          <p:cNvSpPr/>
          <p:nvPr/>
        </p:nvSpPr>
        <p:spPr>
          <a:xfrm>
            <a:off x="464696" y="1117626"/>
            <a:ext cx="8214610" cy="3725878"/>
          </a:xfrm>
          <a:prstGeom prst="rect">
            <a:avLst/>
          </a:prstGeom>
          <a:solidFill>
            <a:schemeClr val="lt1">
              <a:alpha val="3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8" name="Google Shape;338;p23"/>
          <p:cNvGrpSpPr/>
          <p:nvPr/>
        </p:nvGrpSpPr>
        <p:grpSpPr>
          <a:xfrm>
            <a:off x="459278" y="842718"/>
            <a:ext cx="8230072" cy="4051269"/>
            <a:chOff x="932956" y="1613303"/>
            <a:chExt cx="7686111" cy="5401692"/>
          </a:xfrm>
        </p:grpSpPr>
        <p:sp>
          <p:nvSpPr>
            <p:cNvPr id="339" name="Google Shape;339;p23"/>
            <p:cNvSpPr/>
            <p:nvPr/>
          </p:nvSpPr>
          <p:spPr>
            <a:xfrm>
              <a:off x="932956" y="1613303"/>
              <a:ext cx="7676485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마이페이지 (1:1 문의)</a:t>
              </a:r>
              <a:endParaRPr b="1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3"/>
            <p:cNvSpPr/>
            <p:nvPr/>
          </p:nvSpPr>
          <p:spPr>
            <a:xfrm flipH="1" rot="10800000">
              <a:off x="937770" y="6954035"/>
              <a:ext cx="7681297" cy="60960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1" name="Google Shape;341;p23"/>
          <p:cNvSpPr txBox="1"/>
          <p:nvPr>
            <p:ph idx="1" type="body"/>
          </p:nvPr>
        </p:nvSpPr>
        <p:spPr>
          <a:xfrm>
            <a:off x="164123" y="104775"/>
            <a:ext cx="878058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38950" lIns="77925" spcFirstLastPara="1" rIns="77925" wrap="square" tIns="389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ko-KR"/>
              <a:t>구현</a:t>
            </a:r>
            <a:endParaRPr/>
          </a:p>
        </p:txBody>
      </p:sp>
      <p:pic>
        <p:nvPicPr>
          <p:cNvPr descr="https://lh4.googleusercontent.com/1ntBXGjGeV5bZsZ0AE9Nt-TyhDQz_WNX9AuZTWELoUTjPjOoGkGytaEYluh3FkJ985rEhPpVPAIWUq1d1GHqAZyKtNxfFF4iMh1uGkq47QneS-t5cePfPOl9OQY1LOTWFfZsqoM9kv7gWLksTaJpFw" id="342" name="Google Shape;342;p23"/>
          <p:cNvPicPr preferRelativeResize="0"/>
          <p:nvPr/>
        </p:nvPicPr>
        <p:blipFill rotWithShape="1">
          <a:blip r:embed="rId3">
            <a:alphaModFix/>
          </a:blip>
          <a:srcRect b="36332" l="28301" r="28302" t="17869"/>
          <a:stretch/>
        </p:blipFill>
        <p:spPr>
          <a:xfrm>
            <a:off x="5657285" y="3245817"/>
            <a:ext cx="2469127" cy="1412060"/>
          </a:xfrm>
          <a:prstGeom prst="rect">
            <a:avLst/>
          </a:prstGeom>
          <a:noFill/>
          <a:ln cap="flat" cmpd="sng" w="9525">
            <a:solidFill>
              <a:srgbClr val="439E72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lh3.googleusercontent.com/YXEWKJO7kUqzdtKhso-6A8E0lrouSizaUw_9FnvSxN_DkPAUTtGRxz1CDOB9EERkn0ymgc7T-UIkzeLs6TEL1GTi4T115MUr3FCid6WfxZKOcPDRYXNbGB38kC4iX3jloI1zDuefXyEI0mLVM4ceYQ" id="343" name="Google Shape;343;p23"/>
          <p:cNvPicPr preferRelativeResize="0"/>
          <p:nvPr/>
        </p:nvPicPr>
        <p:blipFill rotWithShape="1">
          <a:blip r:embed="rId4">
            <a:alphaModFix/>
          </a:blip>
          <a:srcRect b="53690" l="27624" r="27625" t="16551"/>
          <a:stretch/>
        </p:blipFill>
        <p:spPr>
          <a:xfrm>
            <a:off x="795363" y="2232853"/>
            <a:ext cx="4150091" cy="1495424"/>
          </a:xfrm>
          <a:prstGeom prst="rect">
            <a:avLst/>
          </a:prstGeom>
          <a:noFill/>
          <a:ln cap="flat" cmpd="sng" w="9525">
            <a:solidFill>
              <a:srgbClr val="439E72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lh3.googleusercontent.com/MNit7jG-x0DRJZy-mnhHtzvr9Qbt9779BpDMnq_GOH_kH6ymak632yaCqCbDGSQSamzQ86xGOkhqBLzmicsmpFPwnO5tG8l3OkOakEidj8bKalJlbm7uHgkkHOuWfXUYiJ_rjyIbqOHteASE0Kh8FQ" id="344" name="Google Shape;344;p23"/>
          <p:cNvPicPr preferRelativeResize="0"/>
          <p:nvPr/>
        </p:nvPicPr>
        <p:blipFill rotWithShape="1">
          <a:blip r:embed="rId5">
            <a:alphaModFix/>
          </a:blip>
          <a:srcRect b="32929" l="32078" r="32660" t="18343"/>
          <a:stretch/>
        </p:blipFill>
        <p:spPr>
          <a:xfrm>
            <a:off x="5657286" y="1300244"/>
            <a:ext cx="2469127" cy="1848937"/>
          </a:xfrm>
          <a:prstGeom prst="rect">
            <a:avLst/>
          </a:prstGeom>
          <a:noFill/>
          <a:ln cap="flat" cmpd="sng" w="9525">
            <a:solidFill>
              <a:srgbClr val="439E72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45" name="Google Shape;345;p23"/>
          <p:cNvCxnSpPr>
            <a:stCxn id="346" idx="0"/>
          </p:cNvCxnSpPr>
          <p:nvPr/>
        </p:nvCxnSpPr>
        <p:spPr>
          <a:xfrm rot="-5400000">
            <a:off x="3579787" y="963999"/>
            <a:ext cx="991800" cy="3163500"/>
          </a:xfrm>
          <a:prstGeom prst="bentConnector2">
            <a:avLst/>
          </a:prstGeom>
          <a:noFill/>
          <a:ln cap="flat" cmpd="sng" w="31750">
            <a:solidFill>
              <a:srgbClr val="439E7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46" name="Google Shape;346;p23"/>
          <p:cNvSpPr/>
          <p:nvPr/>
        </p:nvSpPr>
        <p:spPr>
          <a:xfrm>
            <a:off x="2244232" y="3041649"/>
            <a:ext cx="499409" cy="188041"/>
          </a:xfrm>
          <a:prstGeom prst="rect">
            <a:avLst/>
          </a:prstGeom>
          <a:noFill/>
          <a:ln cap="flat" cmpd="sng" w="31750">
            <a:solidFill>
              <a:srgbClr val="439E7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7" name="Google Shape;347;p23"/>
          <p:cNvCxnSpPr>
            <a:stCxn id="348" idx="2"/>
            <a:endCxn id="342" idx="1"/>
          </p:cNvCxnSpPr>
          <p:nvPr/>
        </p:nvCxnSpPr>
        <p:spPr>
          <a:xfrm flipH="1" rot="-5400000">
            <a:off x="4696657" y="2991358"/>
            <a:ext cx="518100" cy="1403100"/>
          </a:xfrm>
          <a:prstGeom prst="bentConnector2">
            <a:avLst/>
          </a:prstGeom>
          <a:noFill/>
          <a:ln cap="flat" cmpd="sng" w="31750">
            <a:solidFill>
              <a:srgbClr val="439E7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48" name="Google Shape;348;p23"/>
          <p:cNvSpPr/>
          <p:nvPr/>
        </p:nvSpPr>
        <p:spPr>
          <a:xfrm>
            <a:off x="4058233" y="3245817"/>
            <a:ext cx="391848" cy="188041"/>
          </a:xfrm>
          <a:prstGeom prst="rect">
            <a:avLst/>
          </a:prstGeom>
          <a:noFill/>
          <a:ln cap="flat" cmpd="sng" w="31750">
            <a:solidFill>
              <a:srgbClr val="439E7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4"/>
          <p:cNvSpPr/>
          <p:nvPr/>
        </p:nvSpPr>
        <p:spPr>
          <a:xfrm>
            <a:off x="464696" y="1117626"/>
            <a:ext cx="8214610" cy="3725878"/>
          </a:xfrm>
          <a:prstGeom prst="rect">
            <a:avLst/>
          </a:prstGeom>
          <a:solidFill>
            <a:schemeClr val="lt1">
              <a:alpha val="3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5" name="Google Shape;355;p24"/>
          <p:cNvGrpSpPr/>
          <p:nvPr/>
        </p:nvGrpSpPr>
        <p:grpSpPr>
          <a:xfrm>
            <a:off x="459278" y="842718"/>
            <a:ext cx="8230072" cy="4051269"/>
            <a:chOff x="932956" y="1613303"/>
            <a:chExt cx="7686111" cy="5401692"/>
          </a:xfrm>
        </p:grpSpPr>
        <p:sp>
          <p:nvSpPr>
            <p:cNvPr id="356" name="Google Shape;356;p24"/>
            <p:cNvSpPr/>
            <p:nvPr/>
          </p:nvSpPr>
          <p:spPr>
            <a:xfrm>
              <a:off x="932956" y="1613303"/>
              <a:ext cx="7676485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마이페이지 (회원 정보 확인 및 수정)</a:t>
              </a:r>
              <a:endParaRPr b="1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4"/>
            <p:cNvSpPr/>
            <p:nvPr/>
          </p:nvSpPr>
          <p:spPr>
            <a:xfrm flipH="1" rot="10800000">
              <a:off x="937770" y="6954035"/>
              <a:ext cx="7681297" cy="60960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8" name="Google Shape;358;p24"/>
          <p:cNvSpPr txBox="1"/>
          <p:nvPr>
            <p:ph idx="1" type="body"/>
          </p:nvPr>
        </p:nvSpPr>
        <p:spPr>
          <a:xfrm>
            <a:off x="164123" y="104775"/>
            <a:ext cx="878058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38950" lIns="77925" spcFirstLastPara="1" rIns="77925" wrap="square" tIns="389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ko-KR"/>
              <a:t>구현</a:t>
            </a:r>
            <a:endParaRPr/>
          </a:p>
        </p:txBody>
      </p:sp>
      <p:pic>
        <p:nvPicPr>
          <p:cNvPr descr="https://lh6.googleusercontent.com/PcDlhrXP5vhcVIe3FuHizKLBTd8OvACuDGLLs4GRiYfEFa0a1_dqMGTW4QuLMcQmVirL_BV0Q0LMGfolREN4LaYmsbdqNRF1tFy5Z27hjk5JLaKlXaq3m6YMeCN5t2IESZc_7dw5zPNucTTsoDY5vw" id="359" name="Google Shape;359;p24"/>
          <p:cNvPicPr preferRelativeResize="0"/>
          <p:nvPr/>
        </p:nvPicPr>
        <p:blipFill rotWithShape="1">
          <a:blip r:embed="rId3">
            <a:alphaModFix/>
          </a:blip>
          <a:srcRect b="20530" l="33804" r="33804" t="16055"/>
          <a:stretch/>
        </p:blipFill>
        <p:spPr>
          <a:xfrm>
            <a:off x="1121410" y="1376534"/>
            <a:ext cx="3024042" cy="3208062"/>
          </a:xfrm>
          <a:prstGeom prst="rect">
            <a:avLst/>
          </a:prstGeom>
          <a:noFill/>
          <a:ln cap="flat" cmpd="sng" w="9525">
            <a:solidFill>
              <a:srgbClr val="439E72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0" name="Google Shape;360;p24"/>
          <p:cNvSpPr/>
          <p:nvPr/>
        </p:nvSpPr>
        <p:spPr>
          <a:xfrm>
            <a:off x="3644764" y="2142242"/>
            <a:ext cx="384309" cy="838324"/>
          </a:xfrm>
          <a:prstGeom prst="rect">
            <a:avLst/>
          </a:prstGeom>
          <a:noFill/>
          <a:ln cap="flat" cmpd="sng" w="12700">
            <a:solidFill>
              <a:srgbClr val="45A07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1" name="Google Shape;361;p24"/>
          <p:cNvGrpSpPr/>
          <p:nvPr/>
        </p:nvGrpSpPr>
        <p:grpSpPr>
          <a:xfrm>
            <a:off x="4029073" y="2075421"/>
            <a:ext cx="3131192" cy="1745004"/>
            <a:chOff x="4748541" y="2095300"/>
            <a:chExt cx="3131192" cy="1745004"/>
          </a:xfrm>
        </p:grpSpPr>
        <p:cxnSp>
          <p:nvCxnSpPr>
            <p:cNvPr id="362" name="Google Shape;362;p24"/>
            <p:cNvCxnSpPr>
              <a:stCxn id="360" idx="3"/>
            </p:cNvCxnSpPr>
            <p:nvPr/>
          </p:nvCxnSpPr>
          <p:spPr>
            <a:xfrm flipH="1" rot="10800000">
              <a:off x="4748541" y="2226083"/>
              <a:ext cx="1620900" cy="355200"/>
            </a:xfrm>
            <a:prstGeom prst="bentConnector3">
              <a:avLst>
                <a:gd fmla="val 94388" name="adj1"/>
              </a:avLst>
            </a:prstGeom>
            <a:noFill/>
            <a:ln cap="flat" cmpd="sng" w="12700">
              <a:solidFill>
                <a:srgbClr val="45A074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363" name="Google Shape;363;p24"/>
            <p:cNvSpPr/>
            <p:nvPr/>
          </p:nvSpPr>
          <p:spPr>
            <a:xfrm>
              <a:off x="6369403" y="2095300"/>
              <a:ext cx="1508706" cy="236296"/>
            </a:xfrm>
            <a:prstGeom prst="rect">
              <a:avLst/>
            </a:pr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24"/>
            <p:cNvSpPr txBox="1"/>
            <p:nvPr/>
          </p:nvSpPr>
          <p:spPr>
            <a:xfrm>
              <a:off x="6367781" y="2113420"/>
              <a:ext cx="1511952" cy="2000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수정 버튼 클릭 시 텍스트 박스 활성화</a:t>
              </a:r>
              <a:endParaRPr b="1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5" name="Google Shape;365;p24"/>
            <p:cNvCxnSpPr>
              <a:stCxn id="363" idx="2"/>
              <a:endCxn id="366" idx="3"/>
            </p:cNvCxnSpPr>
            <p:nvPr/>
          </p:nvCxnSpPr>
          <p:spPr>
            <a:xfrm rot="5400000">
              <a:off x="5533456" y="1546796"/>
              <a:ext cx="805500" cy="2375100"/>
            </a:xfrm>
            <a:prstGeom prst="bentConnector2">
              <a:avLst/>
            </a:prstGeom>
            <a:noFill/>
            <a:ln cap="flat" cmpd="sng" w="12700">
              <a:solidFill>
                <a:srgbClr val="45A074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367" name="Google Shape;367;p24"/>
            <p:cNvCxnSpPr>
              <a:endCxn id="368" idx="1"/>
            </p:cNvCxnSpPr>
            <p:nvPr/>
          </p:nvCxnSpPr>
          <p:spPr>
            <a:xfrm>
              <a:off x="4864903" y="3839704"/>
              <a:ext cx="1504500" cy="600"/>
            </a:xfrm>
            <a:prstGeom prst="bentConnector3">
              <a:avLst>
                <a:gd fmla="val 97822" name="adj1"/>
              </a:avLst>
            </a:prstGeom>
            <a:noFill/>
            <a:ln cap="flat" cmpd="sng" w="12700">
              <a:solidFill>
                <a:srgbClr val="45A074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sp>
        <p:nvSpPr>
          <p:cNvPr id="366" name="Google Shape;366;p24"/>
          <p:cNvSpPr/>
          <p:nvPr/>
        </p:nvSpPr>
        <p:spPr>
          <a:xfrm>
            <a:off x="3644764" y="3002756"/>
            <a:ext cx="384309" cy="228668"/>
          </a:xfrm>
          <a:prstGeom prst="rect">
            <a:avLst/>
          </a:prstGeom>
          <a:noFill/>
          <a:ln cap="flat" cmpd="sng" w="12700">
            <a:solidFill>
              <a:srgbClr val="45A07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24"/>
          <p:cNvSpPr/>
          <p:nvPr/>
        </p:nvSpPr>
        <p:spPr>
          <a:xfrm>
            <a:off x="5649935" y="3702277"/>
            <a:ext cx="1933544" cy="236296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24"/>
          <p:cNvSpPr txBox="1"/>
          <p:nvPr/>
        </p:nvSpPr>
        <p:spPr>
          <a:xfrm>
            <a:off x="5649935" y="3720397"/>
            <a:ext cx="1933543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회원가입 방식과 동일한 유효성 검사 후 정보 수정</a:t>
            </a:r>
            <a:endParaRPr b="1"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5"/>
          <p:cNvSpPr/>
          <p:nvPr/>
        </p:nvSpPr>
        <p:spPr>
          <a:xfrm>
            <a:off x="464696" y="1117626"/>
            <a:ext cx="8214610" cy="3725878"/>
          </a:xfrm>
          <a:prstGeom prst="rect">
            <a:avLst/>
          </a:prstGeom>
          <a:solidFill>
            <a:schemeClr val="lt1">
              <a:alpha val="3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6" name="Google Shape;376;p25"/>
          <p:cNvGrpSpPr/>
          <p:nvPr/>
        </p:nvGrpSpPr>
        <p:grpSpPr>
          <a:xfrm>
            <a:off x="459278" y="842718"/>
            <a:ext cx="8230072" cy="4051269"/>
            <a:chOff x="932956" y="1613303"/>
            <a:chExt cx="7686111" cy="5401692"/>
          </a:xfrm>
        </p:grpSpPr>
        <p:sp>
          <p:nvSpPr>
            <p:cNvPr id="377" name="Google Shape;377;p25"/>
            <p:cNvSpPr/>
            <p:nvPr/>
          </p:nvSpPr>
          <p:spPr>
            <a:xfrm>
              <a:off x="932956" y="1613303"/>
              <a:ext cx="7676485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마이페이지 (내 예약 조회)</a:t>
              </a:r>
              <a:endParaRPr b="1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5"/>
            <p:cNvSpPr/>
            <p:nvPr/>
          </p:nvSpPr>
          <p:spPr>
            <a:xfrm flipH="1" rot="10800000">
              <a:off x="937770" y="6954035"/>
              <a:ext cx="7681297" cy="60960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9" name="Google Shape;379;p25"/>
          <p:cNvSpPr txBox="1"/>
          <p:nvPr>
            <p:ph idx="1" type="body"/>
          </p:nvPr>
        </p:nvSpPr>
        <p:spPr>
          <a:xfrm>
            <a:off x="164123" y="104775"/>
            <a:ext cx="878058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38950" lIns="77925" spcFirstLastPara="1" rIns="77925" wrap="square" tIns="389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ko-KR"/>
              <a:t>구현</a:t>
            </a:r>
            <a:endParaRPr/>
          </a:p>
        </p:txBody>
      </p:sp>
      <p:pic>
        <p:nvPicPr>
          <p:cNvPr descr="https://lh3.googleusercontent.com/eLtVeFnImvz0-BV1s8KZZ7MJnnK0UvyiAaGI5JdU6Yde2OkVjGBEmqcc5QAJCR00Vy1-hMMmeRSgdTuWsw3PIppLjXiyU1D69eX0eKsqL3PSnMu8hV7BeVppdZ9uSPA7W7PQywX2B-6tgDe8JiDUow" id="380" name="Google Shape;380;p25"/>
          <p:cNvPicPr preferRelativeResize="0"/>
          <p:nvPr/>
        </p:nvPicPr>
        <p:blipFill rotWithShape="1">
          <a:blip r:embed="rId3">
            <a:alphaModFix/>
          </a:blip>
          <a:srcRect b="0" l="27726" r="28542" t="7648"/>
          <a:stretch/>
        </p:blipFill>
        <p:spPr>
          <a:xfrm>
            <a:off x="1308432" y="1290474"/>
            <a:ext cx="2953822" cy="3380177"/>
          </a:xfrm>
          <a:prstGeom prst="rect">
            <a:avLst/>
          </a:prstGeom>
          <a:noFill/>
          <a:ln cap="flat" cmpd="sng" w="9525">
            <a:solidFill>
              <a:srgbClr val="439E72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1" name="Google Shape;381;p25"/>
          <p:cNvSpPr/>
          <p:nvPr/>
        </p:nvSpPr>
        <p:spPr>
          <a:xfrm>
            <a:off x="1615366" y="2005012"/>
            <a:ext cx="270916" cy="146076"/>
          </a:xfrm>
          <a:prstGeom prst="rect">
            <a:avLst/>
          </a:prstGeom>
          <a:solidFill>
            <a:srgbClr val="439E72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1615365" y="3324224"/>
            <a:ext cx="399503" cy="146076"/>
          </a:xfrm>
          <a:prstGeom prst="rect">
            <a:avLst/>
          </a:prstGeom>
          <a:solidFill>
            <a:srgbClr val="439E72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1615366" y="3676649"/>
            <a:ext cx="318542" cy="146076"/>
          </a:xfrm>
          <a:prstGeom prst="rect">
            <a:avLst/>
          </a:prstGeom>
          <a:solidFill>
            <a:srgbClr val="439E72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4" name="Google Shape;384;p25"/>
          <p:cNvCxnSpPr>
            <a:stCxn id="385" idx="3"/>
            <a:endCxn id="386" idx="1"/>
          </p:cNvCxnSpPr>
          <p:nvPr/>
        </p:nvCxnSpPr>
        <p:spPr>
          <a:xfrm flipH="1" rot="10800000">
            <a:off x="3937014" y="2004862"/>
            <a:ext cx="1721400" cy="425700"/>
          </a:xfrm>
          <a:prstGeom prst="bentConnector3">
            <a:avLst>
              <a:gd fmla="val 49998" name="adj1"/>
            </a:avLst>
          </a:prstGeom>
          <a:noFill/>
          <a:ln cap="flat" cmpd="sng" w="31750">
            <a:solidFill>
              <a:srgbClr val="439E7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5" name="Google Shape;385;p25"/>
          <p:cNvSpPr/>
          <p:nvPr/>
        </p:nvSpPr>
        <p:spPr>
          <a:xfrm>
            <a:off x="1636577" y="2151089"/>
            <a:ext cx="2300437" cy="558946"/>
          </a:xfrm>
          <a:prstGeom prst="rect">
            <a:avLst/>
          </a:prstGeom>
          <a:noFill/>
          <a:ln cap="flat" cmpd="sng" w="31750">
            <a:solidFill>
              <a:srgbClr val="439E7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658341" y="1886864"/>
            <a:ext cx="1149680" cy="236296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25"/>
          <p:cNvSpPr txBox="1"/>
          <p:nvPr/>
        </p:nvSpPr>
        <p:spPr>
          <a:xfrm>
            <a:off x="5658346" y="1904984"/>
            <a:ext cx="1149675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카테고리별 예약 내역 출력</a:t>
            </a:r>
            <a:endParaRPr b="1"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3282498" y="3047999"/>
            <a:ext cx="654516" cy="212038"/>
          </a:xfrm>
          <a:prstGeom prst="rect">
            <a:avLst/>
          </a:prstGeom>
          <a:noFill/>
          <a:ln cap="flat" cmpd="sng" w="31750">
            <a:solidFill>
              <a:srgbClr val="439E7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9" name="Google Shape;389;p25"/>
          <p:cNvCxnSpPr/>
          <p:nvPr/>
        </p:nvCxnSpPr>
        <p:spPr>
          <a:xfrm>
            <a:off x="3937009" y="3154018"/>
            <a:ext cx="1742700" cy="595800"/>
          </a:xfrm>
          <a:prstGeom prst="bentConnector3">
            <a:avLst>
              <a:gd fmla="val 49997" name="adj1"/>
            </a:avLst>
          </a:prstGeom>
          <a:noFill/>
          <a:ln cap="flat" cmpd="sng" w="31750">
            <a:solidFill>
              <a:srgbClr val="439E7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0" name="Google Shape;390;p25"/>
          <p:cNvSpPr/>
          <p:nvPr/>
        </p:nvSpPr>
        <p:spPr>
          <a:xfrm>
            <a:off x="3282493" y="4175759"/>
            <a:ext cx="654516" cy="212038"/>
          </a:xfrm>
          <a:prstGeom prst="rect">
            <a:avLst/>
          </a:prstGeom>
          <a:noFill/>
          <a:ln cap="flat" cmpd="sng" w="31750">
            <a:solidFill>
              <a:srgbClr val="439E7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1" name="Google Shape;391;p25"/>
          <p:cNvCxnSpPr>
            <a:endCxn id="392" idx="1"/>
          </p:cNvCxnSpPr>
          <p:nvPr/>
        </p:nvCxnSpPr>
        <p:spPr>
          <a:xfrm flipH="1" rot="10800000">
            <a:off x="3915646" y="3749687"/>
            <a:ext cx="1742700" cy="532200"/>
          </a:xfrm>
          <a:prstGeom prst="bentConnector3">
            <a:avLst>
              <a:gd fmla="val 51096" name="adj1"/>
            </a:avLst>
          </a:prstGeom>
          <a:noFill/>
          <a:ln cap="flat" cmpd="sng" w="31750">
            <a:solidFill>
              <a:srgbClr val="439E7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3" name="Google Shape;393;p25"/>
          <p:cNvSpPr/>
          <p:nvPr/>
        </p:nvSpPr>
        <p:spPr>
          <a:xfrm>
            <a:off x="5663219" y="3631539"/>
            <a:ext cx="2205990" cy="236296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25"/>
          <p:cNvSpPr txBox="1"/>
          <p:nvPr/>
        </p:nvSpPr>
        <p:spPr>
          <a:xfrm>
            <a:off x="5658346" y="3649659"/>
            <a:ext cx="2210863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가격 및 예약 상태(예약중/예약완료/사용완료/취소) 출력</a:t>
            </a:r>
            <a:endParaRPr b="1"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6"/>
          <p:cNvSpPr/>
          <p:nvPr/>
        </p:nvSpPr>
        <p:spPr>
          <a:xfrm>
            <a:off x="464696" y="1117626"/>
            <a:ext cx="8214610" cy="3725878"/>
          </a:xfrm>
          <a:prstGeom prst="rect">
            <a:avLst/>
          </a:prstGeom>
          <a:solidFill>
            <a:schemeClr val="lt1">
              <a:alpha val="3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0" name="Google Shape;400;p26"/>
          <p:cNvGrpSpPr/>
          <p:nvPr/>
        </p:nvGrpSpPr>
        <p:grpSpPr>
          <a:xfrm>
            <a:off x="459278" y="842718"/>
            <a:ext cx="8230072" cy="4051269"/>
            <a:chOff x="932956" y="1613303"/>
            <a:chExt cx="7686111" cy="5401692"/>
          </a:xfrm>
        </p:grpSpPr>
        <p:sp>
          <p:nvSpPr>
            <p:cNvPr id="401" name="Google Shape;401;p26"/>
            <p:cNvSpPr/>
            <p:nvPr/>
          </p:nvSpPr>
          <p:spPr>
            <a:xfrm>
              <a:off x="932956" y="1613303"/>
              <a:ext cx="7676485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마이페이지 (회원 탈퇴)</a:t>
              </a:r>
              <a:endParaRPr b="1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6"/>
            <p:cNvSpPr/>
            <p:nvPr/>
          </p:nvSpPr>
          <p:spPr>
            <a:xfrm flipH="1" rot="10800000">
              <a:off x="937770" y="6954035"/>
              <a:ext cx="7681297" cy="60960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3" name="Google Shape;403;p26"/>
          <p:cNvSpPr txBox="1"/>
          <p:nvPr>
            <p:ph idx="1" type="body"/>
          </p:nvPr>
        </p:nvSpPr>
        <p:spPr>
          <a:xfrm>
            <a:off x="164123" y="104775"/>
            <a:ext cx="878058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38950" lIns="77925" spcFirstLastPara="1" rIns="77925" wrap="square" tIns="389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ko-KR"/>
              <a:t>구현</a:t>
            </a:r>
            <a:endParaRPr/>
          </a:p>
        </p:txBody>
      </p:sp>
      <p:pic>
        <p:nvPicPr>
          <p:cNvPr descr="https://lh3.googleusercontent.com/qiFuqbg7I7H-EhhP6g0BbGElXxR6qDjgnjaYkHRAPZmay7s6e3MCmmnz3tuF1teTch1M0Jsb4Lgjnf1j_kojEj1OGY9ii5qeu8g-59tWqw6DbogJOeo9auUbdEVDMAWpJcOZ7Cup-70pLd2-DUs9qQ" id="404" name="Google Shape;404;p26"/>
          <p:cNvPicPr preferRelativeResize="0"/>
          <p:nvPr/>
        </p:nvPicPr>
        <p:blipFill rotWithShape="1">
          <a:blip r:embed="rId3">
            <a:alphaModFix/>
          </a:blip>
          <a:srcRect b="62399" l="40375" r="40375" t="17224"/>
          <a:stretch/>
        </p:blipFill>
        <p:spPr>
          <a:xfrm>
            <a:off x="944199" y="2044486"/>
            <a:ext cx="2933700" cy="1682723"/>
          </a:xfrm>
          <a:prstGeom prst="rect">
            <a:avLst/>
          </a:prstGeom>
          <a:noFill/>
          <a:ln cap="flat" cmpd="sng" w="9525">
            <a:solidFill>
              <a:srgbClr val="439E72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lh6.googleusercontent.com/XOK13FQmpEiKEChU0ZZWrFYG4shngpsWz_-GtWP2-VsZ7ha-ZFVP4KZNvSy_Bpmr3yGWvtjXlrAtE1BCHd_2NsEp50b3TdHacVvNfsu9pfGBs5ZNGqBCpz06A0WI30_NNNLcl9OCDpc4WJjiQWXfWg" id="405" name="Google Shape;405;p26"/>
          <p:cNvPicPr preferRelativeResize="0"/>
          <p:nvPr/>
        </p:nvPicPr>
        <p:blipFill rotWithShape="1">
          <a:blip r:embed="rId4">
            <a:alphaModFix/>
          </a:blip>
          <a:srcRect b="18005" l="28229" r="28228" t="7323"/>
          <a:stretch/>
        </p:blipFill>
        <p:spPr>
          <a:xfrm>
            <a:off x="4736281" y="1433458"/>
            <a:ext cx="3125811" cy="2904781"/>
          </a:xfrm>
          <a:prstGeom prst="rect">
            <a:avLst/>
          </a:prstGeom>
          <a:noFill/>
          <a:ln cap="flat" cmpd="sng" w="9525">
            <a:solidFill>
              <a:srgbClr val="439E72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6" name="Google Shape;406;p26"/>
          <p:cNvSpPr/>
          <p:nvPr/>
        </p:nvSpPr>
        <p:spPr>
          <a:xfrm>
            <a:off x="4776066" y="1832495"/>
            <a:ext cx="1537409" cy="146076"/>
          </a:xfrm>
          <a:prstGeom prst="rect">
            <a:avLst/>
          </a:prstGeom>
          <a:solidFill>
            <a:srgbClr val="439E72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26"/>
          <p:cNvSpPr/>
          <p:nvPr/>
        </p:nvSpPr>
        <p:spPr>
          <a:xfrm>
            <a:off x="5099004" y="2232544"/>
            <a:ext cx="2347909" cy="587389"/>
          </a:xfrm>
          <a:prstGeom prst="rect">
            <a:avLst/>
          </a:prstGeom>
          <a:solidFill>
            <a:srgbClr val="439E72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26"/>
          <p:cNvSpPr/>
          <p:nvPr/>
        </p:nvSpPr>
        <p:spPr>
          <a:xfrm>
            <a:off x="7208789" y="4176922"/>
            <a:ext cx="257175" cy="140818"/>
          </a:xfrm>
          <a:prstGeom prst="rect">
            <a:avLst/>
          </a:prstGeom>
          <a:solidFill>
            <a:srgbClr val="439E72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26"/>
          <p:cNvSpPr/>
          <p:nvPr/>
        </p:nvSpPr>
        <p:spPr>
          <a:xfrm>
            <a:off x="4200063" y="2783096"/>
            <a:ext cx="254832" cy="22621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39E72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26"/>
          <p:cNvSpPr/>
          <p:nvPr/>
        </p:nvSpPr>
        <p:spPr>
          <a:xfrm>
            <a:off x="6827787" y="3171114"/>
            <a:ext cx="654516" cy="212038"/>
          </a:xfrm>
          <a:prstGeom prst="rect">
            <a:avLst/>
          </a:prstGeom>
          <a:noFill/>
          <a:ln cap="flat" cmpd="sng" w="31750">
            <a:solidFill>
              <a:srgbClr val="439E7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1" name="Google Shape;411;p26"/>
          <p:cNvCxnSpPr>
            <a:stCxn id="410" idx="3"/>
            <a:endCxn id="412" idx="0"/>
          </p:cNvCxnSpPr>
          <p:nvPr/>
        </p:nvCxnSpPr>
        <p:spPr>
          <a:xfrm>
            <a:off x="7482303" y="3277133"/>
            <a:ext cx="305100" cy="235500"/>
          </a:xfrm>
          <a:prstGeom prst="bentConnector2">
            <a:avLst/>
          </a:prstGeom>
          <a:noFill/>
          <a:ln cap="flat" cmpd="sng" w="31750">
            <a:solidFill>
              <a:srgbClr val="439E7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2" name="Google Shape;412;p26"/>
          <p:cNvSpPr/>
          <p:nvPr/>
        </p:nvSpPr>
        <p:spPr>
          <a:xfrm>
            <a:off x="7214802" y="3512749"/>
            <a:ext cx="1145031" cy="236296"/>
          </a:xfrm>
          <a:prstGeom prst="rect">
            <a:avLst/>
          </a:prstGeom>
          <a:solidFill>
            <a:srgbClr val="E1EFD8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26"/>
          <p:cNvSpPr txBox="1"/>
          <p:nvPr/>
        </p:nvSpPr>
        <p:spPr>
          <a:xfrm>
            <a:off x="7208789" y="3530869"/>
            <a:ext cx="1103186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‘예약중’ 상태 상품만 출력</a:t>
            </a:r>
            <a:endParaRPr b="1"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26"/>
          <p:cNvSpPr/>
          <p:nvPr/>
        </p:nvSpPr>
        <p:spPr>
          <a:xfrm>
            <a:off x="7155045" y="4141312"/>
            <a:ext cx="327258" cy="212038"/>
          </a:xfrm>
          <a:prstGeom prst="rect">
            <a:avLst/>
          </a:prstGeom>
          <a:noFill/>
          <a:ln cap="flat" cmpd="sng" w="31750">
            <a:solidFill>
              <a:srgbClr val="439E7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5" name="Google Shape;415;p26"/>
          <p:cNvCxnSpPr>
            <a:stCxn id="414" idx="3"/>
            <a:endCxn id="416" idx="0"/>
          </p:cNvCxnSpPr>
          <p:nvPr/>
        </p:nvCxnSpPr>
        <p:spPr>
          <a:xfrm>
            <a:off x="7482303" y="4247331"/>
            <a:ext cx="419700" cy="253800"/>
          </a:xfrm>
          <a:prstGeom prst="bentConnector2">
            <a:avLst/>
          </a:prstGeom>
          <a:noFill/>
          <a:ln cap="flat" cmpd="sng" w="31750">
            <a:solidFill>
              <a:srgbClr val="439E7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7" name="Google Shape;417;p26"/>
          <p:cNvSpPr/>
          <p:nvPr/>
        </p:nvSpPr>
        <p:spPr>
          <a:xfrm>
            <a:off x="7214802" y="4482947"/>
            <a:ext cx="1374562" cy="236296"/>
          </a:xfrm>
          <a:prstGeom prst="rect">
            <a:avLst/>
          </a:prstGeom>
          <a:solidFill>
            <a:srgbClr val="E1EFD8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26"/>
          <p:cNvSpPr txBox="1"/>
          <p:nvPr/>
        </p:nvSpPr>
        <p:spPr>
          <a:xfrm>
            <a:off x="7202211" y="4501067"/>
            <a:ext cx="1399743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출력된 상품 모두  취소, 탈퇴 처리</a:t>
            </a:r>
            <a:endParaRPr b="1"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7"/>
          <p:cNvSpPr/>
          <p:nvPr/>
        </p:nvSpPr>
        <p:spPr>
          <a:xfrm>
            <a:off x="464696" y="1117626"/>
            <a:ext cx="8214610" cy="3725878"/>
          </a:xfrm>
          <a:prstGeom prst="rect">
            <a:avLst/>
          </a:prstGeom>
          <a:solidFill>
            <a:schemeClr val="lt1">
              <a:alpha val="3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4" name="Google Shape;424;p27"/>
          <p:cNvGrpSpPr/>
          <p:nvPr/>
        </p:nvGrpSpPr>
        <p:grpSpPr>
          <a:xfrm>
            <a:off x="459278" y="842718"/>
            <a:ext cx="8230072" cy="4051269"/>
            <a:chOff x="932956" y="1613303"/>
            <a:chExt cx="7686111" cy="5401692"/>
          </a:xfrm>
        </p:grpSpPr>
        <p:sp>
          <p:nvSpPr>
            <p:cNvPr id="425" name="Google Shape;425;p27"/>
            <p:cNvSpPr/>
            <p:nvPr/>
          </p:nvSpPr>
          <p:spPr>
            <a:xfrm>
              <a:off x="932956" y="1613303"/>
              <a:ext cx="7676485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국내 숙소 예약</a:t>
              </a:r>
              <a:endParaRPr b="1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7"/>
            <p:cNvSpPr/>
            <p:nvPr/>
          </p:nvSpPr>
          <p:spPr>
            <a:xfrm flipH="1" rot="10800000">
              <a:off x="937770" y="6954035"/>
              <a:ext cx="7681297" cy="60960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7" name="Google Shape;427;p27"/>
          <p:cNvSpPr txBox="1"/>
          <p:nvPr>
            <p:ph idx="1" type="body"/>
          </p:nvPr>
        </p:nvSpPr>
        <p:spPr>
          <a:xfrm>
            <a:off x="164123" y="104775"/>
            <a:ext cx="878058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38950" lIns="77925" spcFirstLastPara="1" rIns="77925" wrap="square" tIns="389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ko-KR"/>
              <a:t>구현</a:t>
            </a:r>
            <a:endParaRPr/>
          </a:p>
        </p:txBody>
      </p:sp>
      <p:pic>
        <p:nvPicPr>
          <p:cNvPr descr="https://lh3.googleusercontent.com/1LcDAxYETkfMqWSNpRK4TMc6P01td4w7N527wFW2yrv_w4zwvOg5VSndDQ8v6js2v9uNXLXCe3AAp6oOf9xN3RyU9saQKJCdvwujjLuibmUxGuk7wJuzB1TYma367f6aL1HDxwsjnLzKbWd-TMco1Q" id="428" name="Google Shape;42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5493" y="1426024"/>
            <a:ext cx="2857797" cy="2847828"/>
          </a:xfrm>
          <a:prstGeom prst="rect">
            <a:avLst/>
          </a:prstGeom>
          <a:noFill/>
          <a:ln cap="flat" cmpd="sng" w="9525">
            <a:solidFill>
              <a:srgbClr val="439E72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lh4.googleusercontent.com/UlMche2rCwXKidGU42Kdn6JkBDxJTxh3ouQss5rM0gOwANk04323VThMYnuaf3nLxk5T0ZdlZSsl04TlVRipdmRZur1er61K4OWQRYcTR4tH_tcENGk1zeLYQGMICqFgEtUA7-hFElH29r5ZiqormA" id="429" name="Google Shape;42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5470" y="1426024"/>
            <a:ext cx="3296234" cy="2847828"/>
          </a:xfrm>
          <a:prstGeom prst="rect">
            <a:avLst/>
          </a:prstGeom>
          <a:noFill/>
          <a:ln cap="flat" cmpd="sng" w="9525">
            <a:solidFill>
              <a:srgbClr val="439E72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0" name="Google Shape;430;p27"/>
          <p:cNvSpPr/>
          <p:nvPr/>
        </p:nvSpPr>
        <p:spPr>
          <a:xfrm>
            <a:off x="1500805" y="2151656"/>
            <a:ext cx="2636479" cy="212038"/>
          </a:xfrm>
          <a:prstGeom prst="rect">
            <a:avLst/>
          </a:prstGeom>
          <a:noFill/>
          <a:ln cap="flat" cmpd="sng" w="31750">
            <a:solidFill>
              <a:srgbClr val="439E7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1" name="Google Shape;431;p27"/>
          <p:cNvCxnSpPr>
            <a:stCxn id="430" idx="2"/>
          </p:cNvCxnSpPr>
          <p:nvPr/>
        </p:nvCxnSpPr>
        <p:spPr>
          <a:xfrm flipH="1" rot="-5400000">
            <a:off x="1793945" y="3388794"/>
            <a:ext cx="2050800" cy="600"/>
          </a:xfrm>
          <a:prstGeom prst="bentConnector3">
            <a:avLst>
              <a:gd fmla="val 50003" name="adj1"/>
            </a:avLst>
          </a:prstGeom>
          <a:noFill/>
          <a:ln cap="flat" cmpd="sng" w="31750">
            <a:solidFill>
              <a:srgbClr val="439E7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432" name="Google Shape;432;p27"/>
          <p:cNvGrpSpPr/>
          <p:nvPr/>
        </p:nvGrpSpPr>
        <p:grpSpPr>
          <a:xfrm>
            <a:off x="2246528" y="4414607"/>
            <a:ext cx="1145031" cy="236296"/>
            <a:chOff x="2288797" y="4491347"/>
            <a:chExt cx="1145031" cy="236296"/>
          </a:xfrm>
        </p:grpSpPr>
        <p:sp>
          <p:nvSpPr>
            <p:cNvPr id="433" name="Google Shape;433;p27"/>
            <p:cNvSpPr/>
            <p:nvPr/>
          </p:nvSpPr>
          <p:spPr>
            <a:xfrm>
              <a:off x="2288797" y="4491347"/>
              <a:ext cx="1145031" cy="236296"/>
            </a:xfrm>
            <a:prstGeom prst="rect">
              <a:avLst/>
            </a:prstGeom>
            <a:solidFill>
              <a:srgbClr val="E1EFD8">
                <a:alpha val="8470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27"/>
            <p:cNvSpPr txBox="1"/>
            <p:nvPr/>
          </p:nvSpPr>
          <p:spPr>
            <a:xfrm>
              <a:off x="2379449" y="4509467"/>
              <a:ext cx="963725" cy="2000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지역, 날짜, 인원 검색</a:t>
              </a:r>
              <a:endParaRPr b="1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5" name="Google Shape;435;p27"/>
          <p:cNvGrpSpPr/>
          <p:nvPr/>
        </p:nvGrpSpPr>
        <p:grpSpPr>
          <a:xfrm>
            <a:off x="5858714" y="4414607"/>
            <a:ext cx="1191353" cy="236296"/>
            <a:chOff x="2265636" y="4491347"/>
            <a:chExt cx="1191353" cy="236296"/>
          </a:xfrm>
        </p:grpSpPr>
        <p:sp>
          <p:nvSpPr>
            <p:cNvPr id="436" name="Google Shape;436;p27"/>
            <p:cNvSpPr/>
            <p:nvPr/>
          </p:nvSpPr>
          <p:spPr>
            <a:xfrm>
              <a:off x="2288797" y="4491347"/>
              <a:ext cx="1145031" cy="236296"/>
            </a:xfrm>
            <a:prstGeom prst="rect">
              <a:avLst/>
            </a:prstGeom>
            <a:solidFill>
              <a:srgbClr val="E1EFD8">
                <a:alpha val="8470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27"/>
            <p:cNvSpPr txBox="1"/>
            <p:nvPr/>
          </p:nvSpPr>
          <p:spPr>
            <a:xfrm>
              <a:off x="2265636" y="4509467"/>
              <a:ext cx="1191353" cy="2000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세부 옵션 선택 후 숙소 선택</a:t>
              </a:r>
              <a:endParaRPr b="1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8" name="Google Shape;438;p27"/>
          <p:cNvSpPr/>
          <p:nvPr/>
        </p:nvSpPr>
        <p:spPr>
          <a:xfrm>
            <a:off x="4627282" y="2736832"/>
            <a:ext cx="254832" cy="22621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39E72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8"/>
          <p:cNvSpPr/>
          <p:nvPr/>
        </p:nvSpPr>
        <p:spPr>
          <a:xfrm>
            <a:off x="464696" y="1117626"/>
            <a:ext cx="8214610" cy="3725878"/>
          </a:xfrm>
          <a:prstGeom prst="rect">
            <a:avLst/>
          </a:prstGeom>
          <a:solidFill>
            <a:schemeClr val="lt1">
              <a:alpha val="3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5" name="Google Shape;445;p28"/>
          <p:cNvGrpSpPr/>
          <p:nvPr/>
        </p:nvGrpSpPr>
        <p:grpSpPr>
          <a:xfrm>
            <a:off x="449753" y="842718"/>
            <a:ext cx="8230072" cy="4051269"/>
            <a:chOff x="932956" y="1613303"/>
            <a:chExt cx="7686111" cy="5401692"/>
          </a:xfrm>
        </p:grpSpPr>
        <p:sp>
          <p:nvSpPr>
            <p:cNvPr id="446" name="Google Shape;446;p28"/>
            <p:cNvSpPr/>
            <p:nvPr/>
          </p:nvSpPr>
          <p:spPr>
            <a:xfrm>
              <a:off x="932956" y="1613303"/>
              <a:ext cx="7676485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국내 숙소 예약: 리뷰 (공통)</a:t>
              </a:r>
              <a:endParaRPr b="1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28"/>
            <p:cNvSpPr/>
            <p:nvPr/>
          </p:nvSpPr>
          <p:spPr>
            <a:xfrm flipH="1" rot="10800000">
              <a:off x="937770" y="6954035"/>
              <a:ext cx="7681297" cy="60960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8" name="Google Shape;448;p28"/>
          <p:cNvSpPr txBox="1"/>
          <p:nvPr>
            <p:ph idx="1" type="body"/>
          </p:nvPr>
        </p:nvSpPr>
        <p:spPr>
          <a:xfrm>
            <a:off x="164123" y="104775"/>
            <a:ext cx="878058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38950" lIns="77925" spcFirstLastPara="1" rIns="77925" wrap="square" tIns="389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ko-KR"/>
              <a:t>구현</a:t>
            </a:r>
            <a:endParaRPr/>
          </a:p>
        </p:txBody>
      </p:sp>
      <p:pic>
        <p:nvPicPr>
          <p:cNvPr descr="https://lh3.googleusercontent.com/AGMI9SvIdSUG6kLXwHZklbnLXPoEDRX_lqFAqNtrEqDE-OMSQQkzdgfhSLGW89ibVqiPkFMKy5Ms9mvNDMm-WYMuKr5XgbCFpuQ3YxzC_aYd2_7oa-mxrrEhx5z-G4lMqGaL-b8TYc9Xmm1tKLmCDw" id="449" name="Google Shape;44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463" y="1372052"/>
            <a:ext cx="3068128" cy="2458934"/>
          </a:xfrm>
          <a:prstGeom prst="rect">
            <a:avLst/>
          </a:prstGeom>
          <a:noFill/>
          <a:ln cap="flat" cmpd="sng" w="9525">
            <a:solidFill>
              <a:srgbClr val="439E72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lh5.googleusercontent.com/0h1UjJI-vxsmUK6TBP9Ox9cSAneLv4UYjwtnW2e5cvKQCoQ1lziI1XD-9kghmOOr3lev6oc9tDTKxI0-4cz-E5EX3-qWLPvqD67Egq4oIVWsx2ymBs-w8i4VD_lV73xFrubLRA7AGXuC22LFngEq0A" id="450" name="Google Shape;45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79692" y="1377413"/>
            <a:ext cx="4041777" cy="2453573"/>
          </a:xfrm>
          <a:prstGeom prst="rect">
            <a:avLst/>
          </a:prstGeom>
          <a:noFill/>
          <a:ln cap="flat" cmpd="sng" w="9525">
            <a:solidFill>
              <a:srgbClr val="439E72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51" name="Google Shape;451;p28"/>
          <p:cNvGrpSpPr/>
          <p:nvPr/>
        </p:nvGrpSpPr>
        <p:grpSpPr>
          <a:xfrm>
            <a:off x="1732011" y="4227281"/>
            <a:ext cx="1145031" cy="236296"/>
            <a:chOff x="2288797" y="4491347"/>
            <a:chExt cx="1145031" cy="236296"/>
          </a:xfrm>
        </p:grpSpPr>
        <p:sp>
          <p:nvSpPr>
            <p:cNvPr id="452" name="Google Shape;452;p28"/>
            <p:cNvSpPr/>
            <p:nvPr/>
          </p:nvSpPr>
          <p:spPr>
            <a:xfrm>
              <a:off x="2288797" y="4491347"/>
              <a:ext cx="1145031" cy="236296"/>
            </a:xfrm>
            <a:prstGeom prst="rect">
              <a:avLst/>
            </a:prstGeom>
            <a:solidFill>
              <a:srgbClr val="E1EFD8">
                <a:alpha val="8470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28"/>
            <p:cNvSpPr txBox="1"/>
            <p:nvPr/>
          </p:nvSpPr>
          <p:spPr>
            <a:xfrm>
              <a:off x="2336971" y="4509467"/>
              <a:ext cx="1048685" cy="2000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선택한 상품의 리뷰 확인</a:t>
              </a:r>
              <a:endParaRPr b="1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4" name="Google Shape;454;p28"/>
          <p:cNvSpPr/>
          <p:nvPr/>
        </p:nvSpPr>
        <p:spPr>
          <a:xfrm>
            <a:off x="4418318" y="1453406"/>
            <a:ext cx="3938923" cy="700414"/>
          </a:xfrm>
          <a:prstGeom prst="rect">
            <a:avLst/>
          </a:prstGeom>
          <a:noFill/>
          <a:ln cap="flat" cmpd="sng" w="31750">
            <a:solidFill>
              <a:srgbClr val="439E7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5" name="Google Shape;455;p28"/>
          <p:cNvCxnSpPr>
            <a:stCxn id="454" idx="2"/>
            <a:endCxn id="456" idx="0"/>
          </p:cNvCxnSpPr>
          <p:nvPr/>
        </p:nvCxnSpPr>
        <p:spPr>
          <a:xfrm flipH="1" rot="-5400000">
            <a:off x="5375580" y="3166020"/>
            <a:ext cx="2025000" cy="600"/>
          </a:xfrm>
          <a:prstGeom prst="bentConnector3">
            <a:avLst>
              <a:gd fmla="val 49997" name="adj1"/>
            </a:avLst>
          </a:prstGeom>
          <a:noFill/>
          <a:ln cap="flat" cmpd="sng" w="31750">
            <a:solidFill>
              <a:srgbClr val="439E7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457" name="Google Shape;457;p28"/>
          <p:cNvGrpSpPr/>
          <p:nvPr/>
        </p:nvGrpSpPr>
        <p:grpSpPr>
          <a:xfrm>
            <a:off x="5682294" y="4178715"/>
            <a:ext cx="1410970" cy="333426"/>
            <a:chOff x="2155828" y="4442782"/>
            <a:chExt cx="1410970" cy="333426"/>
          </a:xfrm>
        </p:grpSpPr>
        <p:sp>
          <p:nvSpPr>
            <p:cNvPr id="458" name="Google Shape;458;p28"/>
            <p:cNvSpPr/>
            <p:nvPr/>
          </p:nvSpPr>
          <p:spPr>
            <a:xfrm>
              <a:off x="2155828" y="4442782"/>
              <a:ext cx="1410970" cy="333426"/>
            </a:xfrm>
            <a:prstGeom prst="rect">
              <a:avLst/>
            </a:prstGeom>
            <a:solidFill>
              <a:srgbClr val="E1EFD8">
                <a:alpha val="8470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28"/>
            <p:cNvSpPr txBox="1"/>
            <p:nvPr/>
          </p:nvSpPr>
          <p:spPr>
            <a:xfrm>
              <a:off x="2155833" y="4442782"/>
              <a:ext cx="1410964" cy="333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별점 선택, 리뷰 작성</a:t>
              </a:r>
              <a:endParaRPr b="1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170"/>
                </a:spcBef>
                <a:spcAft>
                  <a:spcPts val="0"/>
                </a:spcAft>
                <a:buNone/>
              </a:pPr>
              <a:r>
                <a:rPr b="1" lang="ko-KR" sz="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(구매 내역이 있는 경우 작성 가능)</a:t>
              </a:r>
              <a:endParaRPr b="1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9" name="Google Shape;459;p28"/>
          <p:cNvSpPr/>
          <p:nvPr/>
        </p:nvSpPr>
        <p:spPr>
          <a:xfrm>
            <a:off x="3964177" y="2488413"/>
            <a:ext cx="254832" cy="22621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39E72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9"/>
          <p:cNvSpPr/>
          <p:nvPr/>
        </p:nvSpPr>
        <p:spPr>
          <a:xfrm>
            <a:off x="464696" y="1117626"/>
            <a:ext cx="8214610" cy="3725878"/>
          </a:xfrm>
          <a:prstGeom prst="rect">
            <a:avLst/>
          </a:prstGeom>
          <a:solidFill>
            <a:schemeClr val="lt1">
              <a:alpha val="3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6" name="Google Shape;466;p29"/>
          <p:cNvGrpSpPr/>
          <p:nvPr/>
        </p:nvGrpSpPr>
        <p:grpSpPr>
          <a:xfrm>
            <a:off x="459278" y="842718"/>
            <a:ext cx="8230072" cy="4051269"/>
            <a:chOff x="932956" y="1613303"/>
            <a:chExt cx="7686111" cy="5401692"/>
          </a:xfrm>
        </p:grpSpPr>
        <p:sp>
          <p:nvSpPr>
            <p:cNvPr id="467" name="Google Shape;467;p29"/>
            <p:cNvSpPr/>
            <p:nvPr/>
          </p:nvSpPr>
          <p:spPr>
            <a:xfrm>
              <a:off x="932956" y="1613303"/>
              <a:ext cx="7676485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국내 숙소 예약</a:t>
              </a:r>
              <a:endParaRPr b="1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29"/>
            <p:cNvSpPr/>
            <p:nvPr/>
          </p:nvSpPr>
          <p:spPr>
            <a:xfrm flipH="1" rot="10800000">
              <a:off x="937770" y="6954035"/>
              <a:ext cx="7681297" cy="60960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9" name="Google Shape;469;p29"/>
          <p:cNvSpPr txBox="1"/>
          <p:nvPr>
            <p:ph idx="1" type="body"/>
          </p:nvPr>
        </p:nvSpPr>
        <p:spPr>
          <a:xfrm>
            <a:off x="164123" y="104775"/>
            <a:ext cx="878058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38950" lIns="77925" spcFirstLastPara="1" rIns="77925" wrap="square" tIns="389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ko-KR"/>
              <a:t>구현</a:t>
            </a:r>
            <a:endParaRPr/>
          </a:p>
        </p:txBody>
      </p:sp>
      <p:pic>
        <p:nvPicPr>
          <p:cNvPr descr="https://lh4.googleusercontent.com/fhk-b72cRirRRbhgjKl6yUXDgfTb0Gy1OKo_fuCI0BASS5QtINEV_DyBbX9-ThzKsjMeBEtUDJJyIPID3qhqm_bxhdXajvSAIbbxgJAaBtGcYdr6wSJotiMg_lb81noPixlVCBKAfNXat7iEc41HWg" id="470" name="Google Shape;47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798" y="1281131"/>
            <a:ext cx="2796240" cy="2911401"/>
          </a:xfrm>
          <a:prstGeom prst="rect">
            <a:avLst/>
          </a:prstGeom>
          <a:noFill/>
          <a:ln cap="flat" cmpd="sng" w="9525">
            <a:solidFill>
              <a:srgbClr val="439E72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71" name="Google Shape;471;p29"/>
          <p:cNvSpPr/>
          <p:nvPr/>
        </p:nvSpPr>
        <p:spPr>
          <a:xfrm>
            <a:off x="3136156" y="2736832"/>
            <a:ext cx="373004" cy="1400828"/>
          </a:xfrm>
          <a:prstGeom prst="rect">
            <a:avLst/>
          </a:prstGeom>
          <a:noFill/>
          <a:ln cap="flat" cmpd="sng" w="31750">
            <a:solidFill>
              <a:srgbClr val="439E7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2" name="Google Shape;472;p29"/>
          <p:cNvCxnSpPr>
            <a:stCxn id="471" idx="1"/>
          </p:cNvCxnSpPr>
          <p:nvPr/>
        </p:nvCxnSpPr>
        <p:spPr>
          <a:xfrm flipH="1">
            <a:off x="2190856" y="3437246"/>
            <a:ext cx="945300" cy="977400"/>
          </a:xfrm>
          <a:prstGeom prst="bentConnector2">
            <a:avLst/>
          </a:prstGeom>
          <a:noFill/>
          <a:ln cap="flat" cmpd="sng" w="31750">
            <a:solidFill>
              <a:srgbClr val="439E7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473" name="Google Shape;473;p29"/>
          <p:cNvGrpSpPr/>
          <p:nvPr/>
        </p:nvGrpSpPr>
        <p:grpSpPr>
          <a:xfrm>
            <a:off x="1618404" y="4414607"/>
            <a:ext cx="1145031" cy="236296"/>
            <a:chOff x="2288797" y="4491347"/>
            <a:chExt cx="1145031" cy="236296"/>
          </a:xfrm>
        </p:grpSpPr>
        <p:sp>
          <p:nvSpPr>
            <p:cNvPr id="474" name="Google Shape;474;p29"/>
            <p:cNvSpPr/>
            <p:nvPr/>
          </p:nvSpPr>
          <p:spPr>
            <a:xfrm>
              <a:off x="2288797" y="4491347"/>
              <a:ext cx="1145031" cy="236296"/>
            </a:xfrm>
            <a:prstGeom prst="rect">
              <a:avLst/>
            </a:prstGeom>
            <a:solidFill>
              <a:srgbClr val="E1EFD8">
                <a:alpha val="8470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29"/>
            <p:cNvSpPr txBox="1"/>
            <p:nvPr/>
          </p:nvSpPr>
          <p:spPr>
            <a:xfrm>
              <a:off x="2457195" y="4509467"/>
              <a:ext cx="808235" cy="2000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원하는 객실 선택</a:t>
              </a:r>
              <a:endParaRPr b="1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6" name="Google Shape;476;p29"/>
          <p:cNvSpPr/>
          <p:nvPr/>
        </p:nvSpPr>
        <p:spPr>
          <a:xfrm>
            <a:off x="3904781" y="2576513"/>
            <a:ext cx="254832" cy="22621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39E72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lh3.googleusercontent.com/6C3cbrFMSXxjp2MxDuaez6MYTc36z6FsvviamF_26Qj6kyqH5EqpbE8KgBm1WgpU5sUFUIpZOcE-yMtqciI8evZFrKk8nk1Q7ocjxQ12XLRAwBvLvUmDF6BF1k1Z6_RvAaZqSHzo7rscDPYxUyMXJQ" id="477" name="Google Shape;477;p29"/>
          <p:cNvPicPr preferRelativeResize="0"/>
          <p:nvPr/>
        </p:nvPicPr>
        <p:blipFill rotWithShape="1">
          <a:blip r:embed="rId4">
            <a:alphaModFix/>
          </a:blip>
          <a:srcRect b="31059" l="27848" r="27866" t="7602"/>
          <a:stretch/>
        </p:blipFill>
        <p:spPr>
          <a:xfrm>
            <a:off x="4477720" y="1281131"/>
            <a:ext cx="3879087" cy="2911401"/>
          </a:xfrm>
          <a:prstGeom prst="rect">
            <a:avLst/>
          </a:prstGeom>
          <a:noFill/>
          <a:ln cap="flat" cmpd="sng" w="9525">
            <a:solidFill>
              <a:srgbClr val="439E72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78" name="Google Shape;478;p29"/>
          <p:cNvGrpSpPr/>
          <p:nvPr/>
        </p:nvGrpSpPr>
        <p:grpSpPr>
          <a:xfrm>
            <a:off x="5711780" y="4414607"/>
            <a:ext cx="1410966" cy="236296"/>
            <a:chOff x="2155830" y="4491347"/>
            <a:chExt cx="1410966" cy="236296"/>
          </a:xfrm>
        </p:grpSpPr>
        <p:sp>
          <p:nvSpPr>
            <p:cNvPr id="479" name="Google Shape;479;p29"/>
            <p:cNvSpPr/>
            <p:nvPr/>
          </p:nvSpPr>
          <p:spPr>
            <a:xfrm>
              <a:off x="2155830" y="4491347"/>
              <a:ext cx="1410966" cy="236296"/>
            </a:xfrm>
            <a:prstGeom prst="rect">
              <a:avLst/>
            </a:prstGeom>
            <a:solidFill>
              <a:srgbClr val="E1EFD8">
                <a:alpha val="8470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29"/>
            <p:cNvSpPr txBox="1"/>
            <p:nvPr/>
          </p:nvSpPr>
          <p:spPr>
            <a:xfrm>
              <a:off x="2155831" y="4509467"/>
              <a:ext cx="1410964" cy="2000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세부 옵션 확인 후 예약(결제) 진행</a:t>
              </a:r>
              <a:endParaRPr b="1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"/>
          <p:cNvSpPr/>
          <p:nvPr/>
        </p:nvSpPr>
        <p:spPr>
          <a:xfrm>
            <a:off x="1144026" y="2241947"/>
            <a:ext cx="6855949" cy="659946"/>
          </a:xfrm>
          <a:prstGeom prst="rect">
            <a:avLst/>
          </a:prstGeom>
          <a:noFill/>
          <a:ln>
            <a:noFill/>
          </a:ln>
        </p:spPr>
        <p:txBody>
          <a:bodyPr anchorCtr="0" anchor="ctr" bIns="38950" lIns="77925" spcFirstLastPara="1" rIns="77925" wrap="square" tIns="3895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439E72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2200">
              <a:solidFill>
                <a:srgbClr val="439E7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0"/>
          <p:cNvSpPr/>
          <p:nvPr/>
        </p:nvSpPr>
        <p:spPr>
          <a:xfrm>
            <a:off x="455171" y="1117626"/>
            <a:ext cx="8214610" cy="3725878"/>
          </a:xfrm>
          <a:prstGeom prst="rect">
            <a:avLst/>
          </a:prstGeom>
          <a:solidFill>
            <a:schemeClr val="lt1">
              <a:alpha val="3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7" name="Google Shape;487;p30"/>
          <p:cNvGrpSpPr/>
          <p:nvPr/>
        </p:nvGrpSpPr>
        <p:grpSpPr>
          <a:xfrm>
            <a:off x="449753" y="842718"/>
            <a:ext cx="8230072" cy="4051269"/>
            <a:chOff x="932956" y="1613303"/>
            <a:chExt cx="7686111" cy="5401692"/>
          </a:xfrm>
        </p:grpSpPr>
        <p:sp>
          <p:nvSpPr>
            <p:cNvPr id="488" name="Google Shape;488;p30"/>
            <p:cNvSpPr/>
            <p:nvPr/>
          </p:nvSpPr>
          <p:spPr>
            <a:xfrm>
              <a:off x="932956" y="1613303"/>
              <a:ext cx="7676485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쿠폰 선택 및 결제(공통)</a:t>
              </a:r>
              <a:endParaRPr b="1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30"/>
            <p:cNvSpPr/>
            <p:nvPr/>
          </p:nvSpPr>
          <p:spPr>
            <a:xfrm flipH="1" rot="10800000">
              <a:off x="937770" y="6954035"/>
              <a:ext cx="7681297" cy="60960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0" name="Google Shape;490;p30"/>
          <p:cNvSpPr txBox="1"/>
          <p:nvPr>
            <p:ph idx="1" type="body"/>
          </p:nvPr>
        </p:nvSpPr>
        <p:spPr>
          <a:xfrm>
            <a:off x="164123" y="104775"/>
            <a:ext cx="878058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38950" lIns="77925" spcFirstLastPara="1" rIns="77925" wrap="square" tIns="389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ko-KR"/>
              <a:t>구현</a:t>
            </a:r>
            <a:endParaRPr/>
          </a:p>
        </p:txBody>
      </p:sp>
      <p:pic>
        <p:nvPicPr>
          <p:cNvPr descr="https://lh6.googleusercontent.com/LCSvoaRUVsLTtiGfjW2sCl87bsmdeF3IlbETftAHJCfWDPwn0YWilt0TGfiv1bLJ4aD2MkoKHxnvOObJdR-aFa-lGO_F8qeEQS9NgIgGM30R3qUA6XxrXMFgHSvqovA6XS3nsYw6p8u6Sp34_mm5ew" id="491" name="Google Shape;49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488" y="1366908"/>
            <a:ext cx="2392362" cy="2419209"/>
          </a:xfrm>
          <a:prstGeom prst="rect">
            <a:avLst/>
          </a:prstGeom>
          <a:noFill/>
          <a:ln cap="flat" cmpd="sng" w="9525">
            <a:solidFill>
              <a:srgbClr val="439E72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lh4.googleusercontent.com/_YD7-QqZWsWYk-HUcxaAvFl0ISwONeqHiu1z5UBUpCAQ7HKxExQchFFIoLav9KgaySV5JgurAmkcwxn7JhXRz6g17B9oKK5aL3aL79tw_12g-z2o_QnzIFuoSgQ5NreDGM2H1lxPOGGwsOE2jIJhHQ" id="492" name="Google Shape;49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76575" y="1366907"/>
            <a:ext cx="3994566" cy="2419209"/>
          </a:xfrm>
          <a:prstGeom prst="rect">
            <a:avLst/>
          </a:prstGeom>
          <a:noFill/>
          <a:ln cap="flat" cmpd="sng" w="9525">
            <a:solidFill>
              <a:srgbClr val="439E72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lh4.googleusercontent.com/fxI528hpTwL_kqDCt4gOOgZfj5OQrPLKCLQ8GB4GHD7GmBRQ6iovHYis8byyzeJ8IIUy0Rql3HyczzDBIurQYBySU58hB9XtDQKDfNfBk3IvRL94uQglZ_3W6TvO1Awvyatb4rK6wH5bkHcCfpwAJQ" id="493" name="Google Shape;493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62650" y="2252731"/>
            <a:ext cx="2391085" cy="2417303"/>
          </a:xfrm>
          <a:prstGeom prst="rect">
            <a:avLst/>
          </a:prstGeom>
          <a:noFill/>
          <a:ln cap="flat" cmpd="sng" w="9525">
            <a:solidFill>
              <a:srgbClr val="439E72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4" name="Google Shape;494;p30"/>
          <p:cNvSpPr/>
          <p:nvPr/>
        </p:nvSpPr>
        <p:spPr>
          <a:xfrm>
            <a:off x="922085" y="3605979"/>
            <a:ext cx="337915" cy="170612"/>
          </a:xfrm>
          <a:prstGeom prst="rect">
            <a:avLst/>
          </a:prstGeom>
          <a:noFill/>
          <a:ln cap="flat" cmpd="sng" w="31750">
            <a:solidFill>
              <a:srgbClr val="439E7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5" name="Google Shape;495;p30"/>
          <p:cNvCxnSpPr>
            <a:stCxn id="494" idx="2"/>
            <a:endCxn id="496" idx="1"/>
          </p:cNvCxnSpPr>
          <p:nvPr/>
        </p:nvCxnSpPr>
        <p:spPr>
          <a:xfrm flipH="1" rot="-5400000">
            <a:off x="936842" y="3930791"/>
            <a:ext cx="486900" cy="178500"/>
          </a:xfrm>
          <a:prstGeom prst="bentConnector2">
            <a:avLst/>
          </a:prstGeom>
          <a:noFill/>
          <a:ln cap="flat" cmpd="sng" w="31750">
            <a:solidFill>
              <a:srgbClr val="439E7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497" name="Google Shape;497;p30"/>
          <p:cNvGrpSpPr/>
          <p:nvPr/>
        </p:nvGrpSpPr>
        <p:grpSpPr>
          <a:xfrm>
            <a:off x="1222153" y="4145373"/>
            <a:ext cx="1145031" cy="236296"/>
            <a:chOff x="2288797" y="4491347"/>
            <a:chExt cx="1145031" cy="236296"/>
          </a:xfrm>
        </p:grpSpPr>
        <p:sp>
          <p:nvSpPr>
            <p:cNvPr id="498" name="Google Shape;498;p30"/>
            <p:cNvSpPr/>
            <p:nvPr/>
          </p:nvSpPr>
          <p:spPr>
            <a:xfrm>
              <a:off x="2288797" y="4491347"/>
              <a:ext cx="1145031" cy="236296"/>
            </a:xfrm>
            <a:prstGeom prst="rect">
              <a:avLst/>
            </a:prstGeom>
            <a:solidFill>
              <a:srgbClr val="E1EFD8">
                <a:alpha val="8470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30"/>
            <p:cNvSpPr txBox="1"/>
            <p:nvPr/>
          </p:nvSpPr>
          <p:spPr>
            <a:xfrm>
              <a:off x="2336169" y="4509467"/>
              <a:ext cx="1050289" cy="2000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쿠폰 버튼 클릭 &gt; 팝업창</a:t>
              </a:r>
              <a:endParaRPr b="1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9" name="Google Shape;499;p30"/>
          <p:cNvGrpSpPr/>
          <p:nvPr/>
        </p:nvGrpSpPr>
        <p:grpSpPr>
          <a:xfrm>
            <a:off x="7516798" y="1366907"/>
            <a:ext cx="505270" cy="236296"/>
            <a:chOff x="2608678" y="4491347"/>
            <a:chExt cx="505270" cy="236296"/>
          </a:xfrm>
        </p:grpSpPr>
        <p:sp>
          <p:nvSpPr>
            <p:cNvPr id="500" name="Google Shape;500;p30"/>
            <p:cNvSpPr/>
            <p:nvPr/>
          </p:nvSpPr>
          <p:spPr>
            <a:xfrm>
              <a:off x="2608678" y="4491347"/>
              <a:ext cx="505270" cy="236296"/>
            </a:xfrm>
            <a:prstGeom prst="rect">
              <a:avLst/>
            </a:prstGeom>
            <a:solidFill>
              <a:srgbClr val="E1EFD8">
                <a:alpha val="8470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30"/>
            <p:cNvSpPr txBox="1"/>
            <p:nvPr/>
          </p:nvSpPr>
          <p:spPr>
            <a:xfrm>
              <a:off x="2608680" y="4509467"/>
              <a:ext cx="505267" cy="2000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쿠폰적용</a:t>
              </a:r>
              <a:endParaRPr b="1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02" name="Google Shape;502;p30"/>
          <p:cNvCxnSpPr/>
          <p:nvPr/>
        </p:nvCxnSpPr>
        <p:spPr>
          <a:xfrm>
            <a:off x="7071141" y="1771650"/>
            <a:ext cx="698400" cy="481200"/>
          </a:xfrm>
          <a:prstGeom prst="bentConnector3">
            <a:avLst>
              <a:gd fmla="val 100454" name="adj1"/>
            </a:avLst>
          </a:prstGeom>
          <a:noFill/>
          <a:ln cap="flat" cmpd="sng" w="31750">
            <a:solidFill>
              <a:srgbClr val="439E72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1"/>
          <p:cNvSpPr/>
          <p:nvPr/>
        </p:nvSpPr>
        <p:spPr>
          <a:xfrm>
            <a:off x="455171" y="1117626"/>
            <a:ext cx="8214610" cy="3725878"/>
          </a:xfrm>
          <a:prstGeom prst="rect">
            <a:avLst/>
          </a:prstGeom>
          <a:solidFill>
            <a:schemeClr val="lt1">
              <a:alpha val="3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9" name="Google Shape;509;p31"/>
          <p:cNvGrpSpPr/>
          <p:nvPr/>
        </p:nvGrpSpPr>
        <p:grpSpPr>
          <a:xfrm>
            <a:off x="449753" y="842718"/>
            <a:ext cx="8230072" cy="4051269"/>
            <a:chOff x="932956" y="1613303"/>
            <a:chExt cx="7686111" cy="5401692"/>
          </a:xfrm>
        </p:grpSpPr>
        <p:sp>
          <p:nvSpPr>
            <p:cNvPr id="510" name="Google Shape;510;p31"/>
            <p:cNvSpPr/>
            <p:nvPr/>
          </p:nvSpPr>
          <p:spPr>
            <a:xfrm>
              <a:off x="932956" y="1613303"/>
              <a:ext cx="7676485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쿠폰 선택 및 결제(공통)</a:t>
              </a:r>
              <a:endParaRPr b="1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31"/>
            <p:cNvSpPr/>
            <p:nvPr/>
          </p:nvSpPr>
          <p:spPr>
            <a:xfrm flipH="1" rot="10800000">
              <a:off x="937770" y="6954035"/>
              <a:ext cx="7681297" cy="60960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2" name="Google Shape;512;p31"/>
          <p:cNvSpPr txBox="1"/>
          <p:nvPr>
            <p:ph idx="1" type="body"/>
          </p:nvPr>
        </p:nvSpPr>
        <p:spPr>
          <a:xfrm>
            <a:off x="164123" y="104775"/>
            <a:ext cx="878058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38950" lIns="77925" spcFirstLastPara="1" rIns="77925" wrap="square" tIns="389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ko-KR"/>
              <a:t>구현</a:t>
            </a:r>
            <a:endParaRPr/>
          </a:p>
        </p:txBody>
      </p:sp>
      <p:pic>
        <p:nvPicPr>
          <p:cNvPr descr="https://lh4.googleusercontent.com/7BbSlhmNVVI8ApNS3g464JqRDw-gO44h2hek-Aytm6pax70-eAu9mALCfjG6zficTwGzkMFzFvjL81Th3IhD06eiqoS8f-G9eCE7LYt-E5n9KTmx83U-4Mpkpv5sL7YNGu1DeB67vY7GNOnsWjZUzA" id="513" name="Google Shape;51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0801" y="1432753"/>
            <a:ext cx="2617832" cy="2624898"/>
          </a:xfrm>
          <a:prstGeom prst="rect">
            <a:avLst/>
          </a:prstGeom>
          <a:noFill/>
          <a:ln cap="flat" cmpd="sng" w="9525">
            <a:solidFill>
              <a:srgbClr val="439E72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lh5.googleusercontent.com/EZu_1p0kIPdu2TcU8ZQ-2UGbKlypC1hYHvKFjUdWmQ2Ys5UoPXcAlZL9xvA9vm3r8PJAE8gFu_QuvpMF45fyyrw5_LCl_acQBV4OV7ANf4iTtdTkOrcf0ETEwcyFcS0-UOpHR3tNamozcY-sXfHv4w" id="514" name="Google Shape;51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3508" y="1432753"/>
            <a:ext cx="3027288" cy="2624898"/>
          </a:xfrm>
          <a:prstGeom prst="rect">
            <a:avLst/>
          </a:prstGeom>
          <a:noFill/>
          <a:ln cap="flat" cmpd="sng" w="9525">
            <a:solidFill>
              <a:srgbClr val="439E72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5" name="Google Shape;515;p31"/>
          <p:cNvSpPr/>
          <p:nvPr/>
        </p:nvSpPr>
        <p:spPr>
          <a:xfrm>
            <a:off x="4307644" y="2601519"/>
            <a:ext cx="254832" cy="22621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39E72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6" name="Google Shape;516;p31"/>
          <p:cNvGrpSpPr/>
          <p:nvPr/>
        </p:nvGrpSpPr>
        <p:grpSpPr>
          <a:xfrm>
            <a:off x="1913811" y="4238115"/>
            <a:ext cx="1431812" cy="236296"/>
            <a:chOff x="2145407" y="4491347"/>
            <a:chExt cx="1431812" cy="236296"/>
          </a:xfrm>
        </p:grpSpPr>
        <p:sp>
          <p:nvSpPr>
            <p:cNvPr id="517" name="Google Shape;517;p31"/>
            <p:cNvSpPr/>
            <p:nvPr/>
          </p:nvSpPr>
          <p:spPr>
            <a:xfrm>
              <a:off x="2145407" y="4491347"/>
              <a:ext cx="1431812" cy="236296"/>
            </a:xfrm>
            <a:prstGeom prst="rect">
              <a:avLst/>
            </a:prstGeom>
            <a:solidFill>
              <a:srgbClr val="E1EFD8">
                <a:alpha val="8470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31"/>
            <p:cNvSpPr txBox="1"/>
            <p:nvPr/>
          </p:nvSpPr>
          <p:spPr>
            <a:xfrm>
              <a:off x="2145416" y="4509467"/>
              <a:ext cx="1431802" cy="2000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주문상품 정보 및 주문자 정보 확인</a:t>
              </a:r>
              <a:endParaRPr b="1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9" name="Google Shape;519;p31"/>
          <p:cNvGrpSpPr/>
          <p:nvPr/>
        </p:nvGrpSpPr>
        <p:grpSpPr>
          <a:xfrm>
            <a:off x="5641246" y="4238115"/>
            <a:ext cx="1431812" cy="236296"/>
            <a:chOff x="2145407" y="4491347"/>
            <a:chExt cx="1431812" cy="236296"/>
          </a:xfrm>
        </p:grpSpPr>
        <p:sp>
          <p:nvSpPr>
            <p:cNvPr id="520" name="Google Shape;520;p31"/>
            <p:cNvSpPr/>
            <p:nvPr/>
          </p:nvSpPr>
          <p:spPr>
            <a:xfrm>
              <a:off x="2145407" y="4491347"/>
              <a:ext cx="1431812" cy="236296"/>
            </a:xfrm>
            <a:prstGeom prst="rect">
              <a:avLst/>
            </a:prstGeom>
            <a:solidFill>
              <a:srgbClr val="E1EFD8">
                <a:alpha val="8470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31"/>
            <p:cNvSpPr txBox="1"/>
            <p:nvPr/>
          </p:nvSpPr>
          <p:spPr>
            <a:xfrm>
              <a:off x="2286481" y="4509467"/>
              <a:ext cx="1149675" cy="2000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주문내역 및 입금계좌 확인</a:t>
              </a:r>
              <a:endParaRPr b="1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2"/>
          <p:cNvSpPr/>
          <p:nvPr/>
        </p:nvSpPr>
        <p:spPr>
          <a:xfrm>
            <a:off x="457076" y="978742"/>
            <a:ext cx="8214610" cy="3997341"/>
          </a:xfrm>
          <a:prstGeom prst="rect">
            <a:avLst/>
          </a:prstGeom>
          <a:solidFill>
            <a:schemeClr val="lt1">
              <a:alpha val="3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8" name="Google Shape;528;p32"/>
          <p:cNvGrpSpPr/>
          <p:nvPr/>
        </p:nvGrpSpPr>
        <p:grpSpPr>
          <a:xfrm>
            <a:off x="451658" y="703835"/>
            <a:ext cx="8230072" cy="4317969"/>
            <a:chOff x="932956" y="1613303"/>
            <a:chExt cx="7686111" cy="5757292"/>
          </a:xfrm>
        </p:grpSpPr>
        <p:sp>
          <p:nvSpPr>
            <p:cNvPr id="529" name="Google Shape;529;p32"/>
            <p:cNvSpPr/>
            <p:nvPr/>
          </p:nvSpPr>
          <p:spPr>
            <a:xfrm>
              <a:off x="932956" y="1613303"/>
              <a:ext cx="7676485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액티비티 예약</a:t>
              </a:r>
              <a:endParaRPr b="1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32"/>
            <p:cNvSpPr/>
            <p:nvPr/>
          </p:nvSpPr>
          <p:spPr>
            <a:xfrm flipH="1" rot="10800000">
              <a:off x="937770" y="7309635"/>
              <a:ext cx="7681297" cy="60960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1" name="Google Shape;531;p32"/>
          <p:cNvSpPr txBox="1"/>
          <p:nvPr>
            <p:ph idx="1" type="body"/>
          </p:nvPr>
        </p:nvSpPr>
        <p:spPr>
          <a:xfrm>
            <a:off x="164123" y="104775"/>
            <a:ext cx="878058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38950" lIns="77925" spcFirstLastPara="1" rIns="77925" wrap="square" tIns="389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ko-KR"/>
              <a:t>구현</a:t>
            </a:r>
            <a:endParaRPr/>
          </a:p>
        </p:txBody>
      </p:sp>
      <p:pic>
        <p:nvPicPr>
          <p:cNvPr descr="https://lh4.googleusercontent.com/0ahQTKp2BL8lRH15ZMNQfyMJmWW_-E3l3rkYi-s-ykHhqMWc-rOyfdqwP5tBRe2byVzh7_VFsYwbpt0a9qDO6XvZLWGKNuSghE8iGVimGBizWsE_auxCDJAbVm7UNjIqfrfCdBUn8f7eo8w1bUWKoQ" id="532" name="Google Shape;53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3650" y="1153343"/>
            <a:ext cx="1631950" cy="1648506"/>
          </a:xfrm>
          <a:prstGeom prst="rect">
            <a:avLst/>
          </a:prstGeom>
          <a:noFill/>
          <a:ln cap="flat" cmpd="sng" w="9525">
            <a:solidFill>
              <a:srgbClr val="439E72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lh3.googleusercontent.com/YuJGilhB6W-r6WPhtjVQKwfzvV6vcfr8d7qW6Cjebt5N3HcJx9KSfQA7maWFHz60xbEIZ7Oi5mnUOkS6h6Yg6j4iBThH_RTxZWZ2t4ww00AxMja67Ecd_jIGl7ip9CqRcChczOJ1wCLBc4_YKsCaKg" id="533" name="Google Shape;53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4925" y="1153343"/>
            <a:ext cx="1789577" cy="1648506"/>
          </a:xfrm>
          <a:prstGeom prst="rect">
            <a:avLst/>
          </a:prstGeom>
          <a:noFill/>
          <a:ln cap="flat" cmpd="sng" w="9525">
            <a:solidFill>
              <a:srgbClr val="439E72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lh4.googleusercontent.com/OCUl-O3fFvWaoo0z7gYWAIZoe6-bUn0HenhQTKB3od33dyIU0Q-hDbtQrHBpuEYfASqp1okLFB-kYrk0JcrqDRe93kRq1K-v1NQCAyKWgjCJTiVeGZMTw7aJZ6sy_ochl8-YQ1mN8fTTAhLVPJXDlQ" id="534" name="Google Shape;534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78936" y="1153343"/>
            <a:ext cx="1541354" cy="1648507"/>
          </a:xfrm>
          <a:prstGeom prst="rect">
            <a:avLst/>
          </a:prstGeom>
          <a:noFill/>
          <a:ln cap="flat" cmpd="sng" w="9525">
            <a:solidFill>
              <a:srgbClr val="439E72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lh4.googleusercontent.com/7BbSlhmNVVI8ApNS3g464JqRDw-gO44h2hek-Aytm6pax70-eAu9mALCfjG6zficTwGzkMFzFvjL81Th3IhD06eiqoS8f-G9eCE7LYt-E5n9KTmx83U-4Mpkpv5sL7YNGu1DeB67vY7GNOnsWjZUzA" id="535" name="Google Shape;535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38400" y="3216134"/>
            <a:ext cx="1644069" cy="1648507"/>
          </a:xfrm>
          <a:prstGeom prst="rect">
            <a:avLst/>
          </a:prstGeom>
          <a:noFill/>
          <a:ln cap="flat" cmpd="sng" w="9525">
            <a:solidFill>
              <a:srgbClr val="439E72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lh3.googleusercontent.com/_X8vNqRq5yDRUenv0A3R2tlWHU8bWO2fHJpdMhMfXDul5pgJyOtllsaa2I_2hFvC2tQYm579tqEKHKUzDr1jLDQkqEEfrttPhW8HJdAPoYLZo-vuCHlZzyzwF9f4x1uZYZ2cQsJyBLb5CchcKfyZVw" id="536" name="Google Shape;536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40179" y="3216134"/>
            <a:ext cx="2049424" cy="1648506"/>
          </a:xfrm>
          <a:prstGeom prst="rect">
            <a:avLst/>
          </a:prstGeom>
          <a:noFill/>
          <a:ln cap="flat" cmpd="sng" w="9525">
            <a:solidFill>
              <a:srgbClr val="439E72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37" name="Google Shape;537;p32"/>
          <p:cNvCxnSpPr>
            <a:stCxn id="532" idx="3"/>
          </p:cNvCxnSpPr>
          <p:nvPr/>
        </p:nvCxnSpPr>
        <p:spPr>
          <a:xfrm>
            <a:off x="2895600" y="1977596"/>
            <a:ext cx="949200" cy="0"/>
          </a:xfrm>
          <a:prstGeom prst="straightConnector1">
            <a:avLst/>
          </a:prstGeom>
          <a:noFill/>
          <a:ln cap="flat" cmpd="sng" w="25400">
            <a:solidFill>
              <a:srgbClr val="439E7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38" name="Google Shape;538;p32"/>
          <p:cNvCxnSpPr>
            <a:stCxn id="533" idx="3"/>
            <a:endCxn id="534" idx="1"/>
          </p:cNvCxnSpPr>
          <p:nvPr/>
        </p:nvCxnSpPr>
        <p:spPr>
          <a:xfrm>
            <a:off x="5634502" y="1977596"/>
            <a:ext cx="944400" cy="0"/>
          </a:xfrm>
          <a:prstGeom prst="straightConnector1">
            <a:avLst/>
          </a:prstGeom>
          <a:noFill/>
          <a:ln cap="flat" cmpd="sng" w="25400">
            <a:solidFill>
              <a:srgbClr val="439E7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39" name="Google Shape;539;p32"/>
          <p:cNvCxnSpPr>
            <a:stCxn id="534" idx="2"/>
            <a:endCxn id="535" idx="0"/>
          </p:cNvCxnSpPr>
          <p:nvPr/>
        </p:nvCxnSpPr>
        <p:spPr>
          <a:xfrm rot="5400000">
            <a:off x="5097813" y="964350"/>
            <a:ext cx="414300" cy="4089300"/>
          </a:xfrm>
          <a:prstGeom prst="bentConnector3">
            <a:avLst>
              <a:gd fmla="val 50000" name="adj1"/>
            </a:avLst>
          </a:prstGeom>
          <a:noFill/>
          <a:ln cap="flat" cmpd="sng" w="25400">
            <a:solidFill>
              <a:srgbClr val="439E7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0" name="Google Shape;540;p32"/>
          <p:cNvCxnSpPr>
            <a:stCxn id="535" idx="3"/>
            <a:endCxn id="536" idx="1"/>
          </p:cNvCxnSpPr>
          <p:nvPr/>
        </p:nvCxnSpPr>
        <p:spPr>
          <a:xfrm>
            <a:off x="4082469" y="4040388"/>
            <a:ext cx="957600" cy="0"/>
          </a:xfrm>
          <a:prstGeom prst="straightConnector1">
            <a:avLst/>
          </a:prstGeom>
          <a:noFill/>
          <a:ln cap="flat" cmpd="sng" w="25400">
            <a:solidFill>
              <a:srgbClr val="439E7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541" name="Google Shape;541;p32"/>
          <p:cNvGrpSpPr/>
          <p:nvPr/>
        </p:nvGrpSpPr>
        <p:grpSpPr>
          <a:xfrm>
            <a:off x="2948940" y="1616835"/>
            <a:ext cx="842644" cy="236296"/>
            <a:chOff x="2439991" y="4491347"/>
            <a:chExt cx="842644" cy="236296"/>
          </a:xfrm>
        </p:grpSpPr>
        <p:sp>
          <p:nvSpPr>
            <p:cNvPr id="542" name="Google Shape;542;p32"/>
            <p:cNvSpPr/>
            <p:nvPr/>
          </p:nvSpPr>
          <p:spPr>
            <a:xfrm>
              <a:off x="2439991" y="4491347"/>
              <a:ext cx="842644" cy="236296"/>
            </a:xfrm>
            <a:prstGeom prst="rect">
              <a:avLst/>
            </a:prstGeom>
            <a:solidFill>
              <a:srgbClr val="E1EFD8">
                <a:alpha val="8470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32"/>
            <p:cNvSpPr txBox="1"/>
            <p:nvPr/>
          </p:nvSpPr>
          <p:spPr>
            <a:xfrm>
              <a:off x="2444378" y="4509467"/>
              <a:ext cx="833882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지역, 날짜, 인원 검색</a:t>
              </a:r>
              <a:endParaRPr b="1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4" name="Google Shape;544;p32"/>
          <p:cNvGrpSpPr/>
          <p:nvPr/>
        </p:nvGrpSpPr>
        <p:grpSpPr>
          <a:xfrm>
            <a:off x="5685397" y="1616835"/>
            <a:ext cx="842644" cy="236296"/>
            <a:chOff x="2439991" y="4491347"/>
            <a:chExt cx="842644" cy="236296"/>
          </a:xfrm>
        </p:grpSpPr>
        <p:sp>
          <p:nvSpPr>
            <p:cNvPr id="545" name="Google Shape;545;p32"/>
            <p:cNvSpPr/>
            <p:nvPr/>
          </p:nvSpPr>
          <p:spPr>
            <a:xfrm>
              <a:off x="2439991" y="4491347"/>
              <a:ext cx="842644" cy="236296"/>
            </a:xfrm>
            <a:prstGeom prst="rect">
              <a:avLst/>
            </a:prstGeom>
            <a:solidFill>
              <a:srgbClr val="E1EFD8">
                <a:alpha val="8470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32"/>
            <p:cNvSpPr txBox="1"/>
            <p:nvPr/>
          </p:nvSpPr>
          <p:spPr>
            <a:xfrm>
              <a:off x="2613496" y="4509467"/>
              <a:ext cx="495649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상품 선택</a:t>
              </a:r>
              <a:endParaRPr b="1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7" name="Google Shape;547;p32"/>
          <p:cNvGrpSpPr/>
          <p:nvPr/>
        </p:nvGrpSpPr>
        <p:grpSpPr>
          <a:xfrm>
            <a:off x="4140002" y="3670887"/>
            <a:ext cx="842644" cy="302647"/>
            <a:chOff x="2439991" y="4458171"/>
            <a:chExt cx="842644" cy="302647"/>
          </a:xfrm>
        </p:grpSpPr>
        <p:sp>
          <p:nvSpPr>
            <p:cNvPr id="548" name="Google Shape;548;p32"/>
            <p:cNvSpPr/>
            <p:nvPr/>
          </p:nvSpPr>
          <p:spPr>
            <a:xfrm>
              <a:off x="2439991" y="4491347"/>
              <a:ext cx="842644" cy="236296"/>
            </a:xfrm>
            <a:prstGeom prst="rect">
              <a:avLst/>
            </a:prstGeom>
            <a:solidFill>
              <a:srgbClr val="E1EFD8">
                <a:alpha val="8470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32"/>
            <p:cNvSpPr txBox="1"/>
            <p:nvPr/>
          </p:nvSpPr>
          <p:spPr>
            <a:xfrm>
              <a:off x="2501278" y="4458171"/>
              <a:ext cx="720069" cy="3026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주문 상품 정보 및</a:t>
              </a:r>
              <a:endParaRPr b="1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170"/>
                </a:spcBef>
                <a:spcAft>
                  <a:spcPts val="0"/>
                </a:spcAft>
                <a:buNone/>
              </a:pPr>
              <a:r>
                <a:rPr b="1" lang="ko-KR" sz="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주문자 정보 확인</a:t>
              </a:r>
              <a:endParaRPr b="1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0" name="Google Shape;550;p32"/>
          <p:cNvGrpSpPr/>
          <p:nvPr/>
        </p:nvGrpSpPr>
        <p:grpSpPr>
          <a:xfrm>
            <a:off x="1511102" y="3704063"/>
            <a:ext cx="842644" cy="236296"/>
            <a:chOff x="2439991" y="4491347"/>
            <a:chExt cx="842644" cy="236296"/>
          </a:xfrm>
        </p:grpSpPr>
        <p:sp>
          <p:nvSpPr>
            <p:cNvPr id="551" name="Google Shape;551;p32"/>
            <p:cNvSpPr/>
            <p:nvPr/>
          </p:nvSpPr>
          <p:spPr>
            <a:xfrm>
              <a:off x="2439991" y="4491347"/>
              <a:ext cx="842644" cy="236296"/>
            </a:xfrm>
            <a:prstGeom prst="rect">
              <a:avLst/>
            </a:prstGeom>
            <a:solidFill>
              <a:srgbClr val="E1EFD8">
                <a:alpha val="8470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32"/>
            <p:cNvSpPr txBox="1"/>
            <p:nvPr/>
          </p:nvSpPr>
          <p:spPr>
            <a:xfrm>
              <a:off x="2613497" y="4509467"/>
              <a:ext cx="495649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수량 선택</a:t>
              </a:r>
              <a:endParaRPr b="1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3"/>
          <p:cNvSpPr/>
          <p:nvPr/>
        </p:nvSpPr>
        <p:spPr>
          <a:xfrm>
            <a:off x="457076" y="978742"/>
            <a:ext cx="8214610" cy="3997341"/>
          </a:xfrm>
          <a:prstGeom prst="rect">
            <a:avLst/>
          </a:prstGeom>
          <a:solidFill>
            <a:schemeClr val="lt1">
              <a:alpha val="3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9" name="Google Shape;559;p33"/>
          <p:cNvGrpSpPr/>
          <p:nvPr/>
        </p:nvGrpSpPr>
        <p:grpSpPr>
          <a:xfrm>
            <a:off x="451658" y="703835"/>
            <a:ext cx="8230072" cy="4317969"/>
            <a:chOff x="932956" y="1613303"/>
            <a:chExt cx="7686111" cy="5757292"/>
          </a:xfrm>
        </p:grpSpPr>
        <p:sp>
          <p:nvSpPr>
            <p:cNvPr id="560" name="Google Shape;560;p33"/>
            <p:cNvSpPr/>
            <p:nvPr/>
          </p:nvSpPr>
          <p:spPr>
            <a:xfrm>
              <a:off x="932956" y="1613303"/>
              <a:ext cx="7676485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렌터카 예약</a:t>
              </a:r>
              <a:endParaRPr b="1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33"/>
            <p:cNvSpPr/>
            <p:nvPr/>
          </p:nvSpPr>
          <p:spPr>
            <a:xfrm flipH="1" rot="10800000">
              <a:off x="937770" y="7309635"/>
              <a:ext cx="7681297" cy="60960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2" name="Google Shape;562;p33"/>
          <p:cNvSpPr txBox="1"/>
          <p:nvPr>
            <p:ph idx="1" type="body"/>
          </p:nvPr>
        </p:nvSpPr>
        <p:spPr>
          <a:xfrm>
            <a:off x="164123" y="104775"/>
            <a:ext cx="878058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38950" lIns="77925" spcFirstLastPara="1" rIns="77925" wrap="square" tIns="389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ko-KR"/>
              <a:t>구현</a:t>
            </a:r>
            <a:endParaRPr/>
          </a:p>
        </p:txBody>
      </p:sp>
      <p:cxnSp>
        <p:nvCxnSpPr>
          <p:cNvPr id="563" name="Google Shape;563;p33"/>
          <p:cNvCxnSpPr/>
          <p:nvPr/>
        </p:nvCxnSpPr>
        <p:spPr>
          <a:xfrm>
            <a:off x="2749670" y="1977596"/>
            <a:ext cx="949325" cy="0"/>
          </a:xfrm>
          <a:prstGeom prst="straightConnector1">
            <a:avLst/>
          </a:prstGeom>
          <a:noFill/>
          <a:ln cap="flat" cmpd="sng" w="25400">
            <a:solidFill>
              <a:srgbClr val="439E7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64" name="Google Shape;564;p33"/>
          <p:cNvCxnSpPr/>
          <p:nvPr/>
        </p:nvCxnSpPr>
        <p:spPr>
          <a:xfrm flipH="1" rot="10800000">
            <a:off x="5316086" y="1977596"/>
            <a:ext cx="1153066" cy="1"/>
          </a:xfrm>
          <a:prstGeom prst="straightConnector1">
            <a:avLst/>
          </a:prstGeom>
          <a:noFill/>
          <a:ln cap="flat" cmpd="sng" w="25400">
            <a:solidFill>
              <a:srgbClr val="439E7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65" name="Google Shape;565;p33"/>
          <p:cNvCxnSpPr>
            <a:stCxn id="566" idx="2"/>
          </p:cNvCxnSpPr>
          <p:nvPr/>
        </p:nvCxnSpPr>
        <p:spPr>
          <a:xfrm rot="5400000">
            <a:off x="5042008" y="893790"/>
            <a:ext cx="394800" cy="4250100"/>
          </a:xfrm>
          <a:prstGeom prst="bentConnector3">
            <a:avLst>
              <a:gd fmla="val 50000" name="adj1"/>
            </a:avLst>
          </a:prstGeom>
          <a:noFill/>
          <a:ln cap="flat" cmpd="sng" w="25400">
            <a:solidFill>
              <a:srgbClr val="439E7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67" name="Google Shape;567;p33"/>
          <p:cNvCxnSpPr/>
          <p:nvPr/>
        </p:nvCxnSpPr>
        <p:spPr>
          <a:xfrm>
            <a:off x="3936539" y="4040389"/>
            <a:ext cx="957710" cy="727"/>
          </a:xfrm>
          <a:prstGeom prst="straightConnector1">
            <a:avLst/>
          </a:prstGeom>
          <a:noFill/>
          <a:ln cap="flat" cmpd="sng" w="25400">
            <a:solidFill>
              <a:srgbClr val="439E7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568" name="Google Shape;568;p33"/>
          <p:cNvGrpSpPr/>
          <p:nvPr/>
        </p:nvGrpSpPr>
        <p:grpSpPr>
          <a:xfrm>
            <a:off x="2803010" y="1616835"/>
            <a:ext cx="842644" cy="236296"/>
            <a:chOff x="2439991" y="4491347"/>
            <a:chExt cx="842644" cy="236296"/>
          </a:xfrm>
        </p:grpSpPr>
        <p:sp>
          <p:nvSpPr>
            <p:cNvPr id="569" name="Google Shape;569;p33"/>
            <p:cNvSpPr/>
            <p:nvPr/>
          </p:nvSpPr>
          <p:spPr>
            <a:xfrm>
              <a:off x="2439991" y="4491347"/>
              <a:ext cx="842644" cy="236296"/>
            </a:xfrm>
            <a:prstGeom prst="rect">
              <a:avLst/>
            </a:prstGeom>
            <a:solidFill>
              <a:srgbClr val="E1EFD8">
                <a:alpha val="8470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33"/>
            <p:cNvSpPr txBox="1"/>
            <p:nvPr/>
          </p:nvSpPr>
          <p:spPr>
            <a:xfrm>
              <a:off x="2494071" y="4509467"/>
              <a:ext cx="734496" cy="2000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지역, 날짜 검색</a:t>
              </a:r>
              <a:endParaRPr b="1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1" name="Google Shape;571;p33"/>
          <p:cNvGrpSpPr/>
          <p:nvPr/>
        </p:nvGrpSpPr>
        <p:grpSpPr>
          <a:xfrm>
            <a:off x="5453224" y="1583658"/>
            <a:ext cx="842644" cy="302647"/>
            <a:chOff x="2439991" y="4458170"/>
            <a:chExt cx="842644" cy="302647"/>
          </a:xfrm>
        </p:grpSpPr>
        <p:sp>
          <p:nvSpPr>
            <p:cNvPr id="572" name="Google Shape;572;p33"/>
            <p:cNvSpPr/>
            <p:nvPr/>
          </p:nvSpPr>
          <p:spPr>
            <a:xfrm>
              <a:off x="2439991" y="4491347"/>
              <a:ext cx="842644" cy="236296"/>
            </a:xfrm>
            <a:prstGeom prst="rect">
              <a:avLst/>
            </a:prstGeom>
            <a:solidFill>
              <a:srgbClr val="E1EFD8">
                <a:alpha val="8470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33"/>
            <p:cNvSpPr txBox="1"/>
            <p:nvPr/>
          </p:nvSpPr>
          <p:spPr>
            <a:xfrm>
              <a:off x="2501292" y="4458170"/>
              <a:ext cx="720069" cy="3026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세부 옵션 선택 후</a:t>
              </a:r>
              <a:endParaRPr b="1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170"/>
                </a:spcBef>
                <a:spcAft>
                  <a:spcPts val="0"/>
                </a:spcAft>
                <a:buNone/>
              </a:pPr>
              <a:r>
                <a:rPr b="1" lang="ko-KR" sz="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렌터카 선택</a:t>
              </a:r>
              <a:endParaRPr b="1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4" name="Google Shape;574;p33"/>
          <p:cNvGrpSpPr/>
          <p:nvPr/>
        </p:nvGrpSpPr>
        <p:grpSpPr>
          <a:xfrm>
            <a:off x="4024552" y="3670887"/>
            <a:ext cx="842644" cy="302647"/>
            <a:chOff x="2439991" y="4458171"/>
            <a:chExt cx="842644" cy="302647"/>
          </a:xfrm>
        </p:grpSpPr>
        <p:sp>
          <p:nvSpPr>
            <p:cNvPr id="575" name="Google Shape;575;p33"/>
            <p:cNvSpPr/>
            <p:nvPr/>
          </p:nvSpPr>
          <p:spPr>
            <a:xfrm>
              <a:off x="2439991" y="4491347"/>
              <a:ext cx="842644" cy="236296"/>
            </a:xfrm>
            <a:prstGeom prst="rect">
              <a:avLst/>
            </a:prstGeom>
            <a:solidFill>
              <a:srgbClr val="E1EFD8">
                <a:alpha val="8470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33"/>
            <p:cNvSpPr txBox="1"/>
            <p:nvPr/>
          </p:nvSpPr>
          <p:spPr>
            <a:xfrm>
              <a:off x="2501278" y="4458171"/>
              <a:ext cx="720069" cy="3026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주문 상품 정보 및</a:t>
              </a:r>
              <a:endParaRPr b="1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170"/>
                </a:spcBef>
                <a:spcAft>
                  <a:spcPts val="0"/>
                </a:spcAft>
                <a:buNone/>
              </a:pPr>
              <a:r>
                <a:rPr b="1" lang="ko-KR" sz="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주문자 정보 확인</a:t>
              </a:r>
              <a:endParaRPr b="1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7" name="Google Shape;577;p33"/>
          <p:cNvGrpSpPr/>
          <p:nvPr/>
        </p:nvGrpSpPr>
        <p:grpSpPr>
          <a:xfrm>
            <a:off x="1365172" y="3704063"/>
            <a:ext cx="842644" cy="236296"/>
            <a:chOff x="2439991" y="4491347"/>
            <a:chExt cx="842644" cy="236296"/>
          </a:xfrm>
        </p:grpSpPr>
        <p:sp>
          <p:nvSpPr>
            <p:cNvPr id="578" name="Google Shape;578;p33"/>
            <p:cNvSpPr/>
            <p:nvPr/>
          </p:nvSpPr>
          <p:spPr>
            <a:xfrm>
              <a:off x="2439991" y="4491347"/>
              <a:ext cx="842644" cy="236296"/>
            </a:xfrm>
            <a:prstGeom prst="rect">
              <a:avLst/>
            </a:prstGeom>
            <a:solidFill>
              <a:srgbClr val="E1EFD8">
                <a:alpha val="8470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33"/>
            <p:cNvSpPr txBox="1"/>
            <p:nvPr/>
          </p:nvSpPr>
          <p:spPr>
            <a:xfrm>
              <a:off x="2501289" y="4509467"/>
              <a:ext cx="720070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원하는 차종 선택</a:t>
              </a:r>
              <a:endParaRPr b="1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https://lh6.googleusercontent.com/WHP6LxkBTKms_slZ4qW1H4phWO5eJm85CrfZSgrWL13mRQz5FE_4YPbk7ETYLw_NSIEHcmGA1fpqVspvmaJ9nFsMH8ZNRMNeu7job4Wh-5dkIjhzmmVOYpVTypEWVo44YKkOSG_BX_0UyQkDi1Eusw" id="580" name="Google Shape;58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0817" y="1153344"/>
            <a:ext cx="1798853" cy="1648506"/>
          </a:xfrm>
          <a:prstGeom prst="rect">
            <a:avLst/>
          </a:prstGeom>
          <a:noFill/>
          <a:ln cap="flat" cmpd="sng" w="9525">
            <a:solidFill>
              <a:srgbClr val="439E72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lh5.googleusercontent.com/D6FtEPYk07K-5qLeAmZAbJntlJkxQDP3_qYD7kFgTvza3PWNrmko1e0wMIE2KJm8CrkzGdNcyh90SBksuqQS3uWbopFEEwB4Uqq2zlGv5ttpOoDoCpCYb7-kDlEeDx0phL-v0RIF2Djj2azkLMiYzg" id="581" name="Google Shape;58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8995" y="1153343"/>
            <a:ext cx="1617091" cy="1648507"/>
          </a:xfrm>
          <a:prstGeom prst="rect">
            <a:avLst/>
          </a:prstGeom>
          <a:noFill/>
          <a:ln cap="flat" cmpd="sng" w="9525">
            <a:solidFill>
              <a:srgbClr val="439E72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lh3.googleusercontent.com/kgn_jaauOnhfs0zslbaZhFNvf6tjJJYrQUPfWylZKMnhEb7Lz7NuTF0Ilr4pnrvqUBH6ShoXLTYGNaF0KqJmCK8yXgSVhhg-WpWKVTauwGlG5GHg5O40-LC-Qui_R8RiLdrk-7XB7J-PkfVqCZ5qKg" id="566" name="Google Shape;566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69152" y="1153344"/>
            <a:ext cx="1790611" cy="1668096"/>
          </a:xfrm>
          <a:prstGeom prst="rect">
            <a:avLst/>
          </a:prstGeom>
          <a:noFill/>
          <a:ln cap="flat" cmpd="sng" w="9525">
            <a:solidFill>
              <a:srgbClr val="439E72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lh4.googleusercontent.com/7BbSlhmNVVI8ApNS3g464JqRDw-gO44h2hek-Aytm6pax70-eAu9mALCfjG6zficTwGzkMFzFvjL81Th3IhD06eiqoS8f-G9eCE7LYt-E5n9KTmx83U-4Mpkpv5sL7YNGu1DeB67vY7GNOnsWjZUzA" id="582" name="Google Shape;582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91745" y="3214678"/>
            <a:ext cx="1645520" cy="1649962"/>
          </a:xfrm>
          <a:prstGeom prst="rect">
            <a:avLst/>
          </a:prstGeom>
          <a:noFill/>
          <a:ln cap="flat" cmpd="sng" w="9525">
            <a:solidFill>
              <a:srgbClr val="439E72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lh5.googleusercontent.com/EZu_1p0kIPdu2TcU8ZQ-2UGbKlypC1hYHvKFjUdWmQ2Ys5UoPXcAlZL9xvA9vm3r8PJAE8gFu_QuvpMF45fyyrw5_LCl_acQBV4OV7ANf4iTtdTkOrcf0ETEwcyFcS0-UOpHR3tNamozcY-sXfHv4w" id="583" name="Google Shape;583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41170" y="3216135"/>
            <a:ext cx="1902897" cy="1649962"/>
          </a:xfrm>
          <a:prstGeom prst="rect">
            <a:avLst/>
          </a:prstGeom>
          <a:noFill/>
          <a:ln cap="flat" cmpd="sng" w="9525">
            <a:solidFill>
              <a:srgbClr val="439E72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4"/>
          <p:cNvSpPr/>
          <p:nvPr/>
        </p:nvSpPr>
        <p:spPr>
          <a:xfrm>
            <a:off x="455171" y="1117626"/>
            <a:ext cx="8214610" cy="3725878"/>
          </a:xfrm>
          <a:prstGeom prst="rect">
            <a:avLst/>
          </a:prstGeom>
          <a:solidFill>
            <a:schemeClr val="lt1">
              <a:alpha val="3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0" name="Google Shape;590;p34"/>
          <p:cNvGrpSpPr/>
          <p:nvPr/>
        </p:nvGrpSpPr>
        <p:grpSpPr>
          <a:xfrm>
            <a:off x="449753" y="842718"/>
            <a:ext cx="8230072" cy="4051269"/>
            <a:chOff x="932956" y="1613303"/>
            <a:chExt cx="7686111" cy="5401692"/>
          </a:xfrm>
        </p:grpSpPr>
        <p:sp>
          <p:nvSpPr>
            <p:cNvPr id="591" name="Google Shape;591;p34"/>
            <p:cNvSpPr/>
            <p:nvPr/>
          </p:nvSpPr>
          <p:spPr>
            <a:xfrm>
              <a:off x="932956" y="1613303"/>
              <a:ext cx="7676485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이벤트</a:t>
              </a:r>
              <a:endParaRPr b="1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34"/>
            <p:cNvSpPr/>
            <p:nvPr/>
          </p:nvSpPr>
          <p:spPr>
            <a:xfrm flipH="1" rot="10800000">
              <a:off x="937770" y="6954035"/>
              <a:ext cx="7681297" cy="60960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3" name="Google Shape;593;p34"/>
          <p:cNvSpPr txBox="1"/>
          <p:nvPr>
            <p:ph idx="1" type="body"/>
          </p:nvPr>
        </p:nvSpPr>
        <p:spPr>
          <a:xfrm>
            <a:off x="164123" y="104775"/>
            <a:ext cx="878058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38950" lIns="77925" spcFirstLastPara="1" rIns="77925" wrap="square" tIns="389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ko-KR"/>
              <a:t>구현</a:t>
            </a:r>
            <a:endParaRPr/>
          </a:p>
        </p:txBody>
      </p:sp>
      <p:pic>
        <p:nvPicPr>
          <p:cNvPr descr="https://lh4.googleusercontent.com/zq-bPcxA2EEgkBumnFdt_vAE7m7fOOW2pWdDkpgL6DytET7cQLqUy3Qe4XAALwlGSjt8kTVf_GrKi4G-kMNNF4LyofJmGzuW5HlpovWFnMm0yp46zXZnPHI_osqhS41yy4VFH86FY555r8WJpsbpXg" id="594" name="Google Shape;594;p34"/>
          <p:cNvPicPr preferRelativeResize="0"/>
          <p:nvPr/>
        </p:nvPicPr>
        <p:blipFill rotWithShape="1">
          <a:blip r:embed="rId3">
            <a:alphaModFix/>
          </a:blip>
          <a:srcRect b="9573" l="27645" r="28604" t="6691"/>
          <a:stretch/>
        </p:blipFill>
        <p:spPr>
          <a:xfrm>
            <a:off x="884238" y="1512783"/>
            <a:ext cx="2352871" cy="2440263"/>
          </a:xfrm>
          <a:prstGeom prst="rect">
            <a:avLst/>
          </a:prstGeom>
          <a:noFill/>
          <a:ln cap="flat" cmpd="sng" w="9525">
            <a:solidFill>
              <a:srgbClr val="439E72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lh3.googleusercontent.com/KrLpVl04QoFxWTsvjooSiKuXCIRohxWDwIIFrS1xoq65UEcIJSEM8rTjKu1ne9xjIxzA086HRa4LtRp6xmoTdDuKyD0Tjtf09U_A98wQGUDnneAYf8hFS2VDk6w1IKGPrN46JbqjIHiKb8GfJu5ahQ" id="595" name="Google Shape;595;p34"/>
          <p:cNvPicPr preferRelativeResize="0"/>
          <p:nvPr/>
        </p:nvPicPr>
        <p:blipFill rotWithShape="1">
          <a:blip r:embed="rId4">
            <a:alphaModFix/>
          </a:blip>
          <a:srcRect b="0" l="0" r="0" t="214"/>
          <a:stretch/>
        </p:blipFill>
        <p:spPr>
          <a:xfrm>
            <a:off x="3519487" y="1512783"/>
            <a:ext cx="1414463" cy="1430594"/>
          </a:xfrm>
          <a:prstGeom prst="rect">
            <a:avLst/>
          </a:prstGeom>
          <a:noFill/>
          <a:ln cap="flat" cmpd="sng" w="9525">
            <a:solidFill>
              <a:srgbClr val="439E72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lh5.googleusercontent.com/oCmrr0OTKEQXvBJMnd9SA4Tdw-TgC4T92HZ4CH1a10TEfu_Bw_hCTMCUeL-oLIKEXtxw3sv3xVyYDfXqWZGybPtH7amtPsQ9sBiaS4OXxNsA-d4PJtPIcklsJkT7Pisu7byQQDqywJPhHi2stwqTyQ" id="596" name="Google Shape;596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25145" y="1512782"/>
            <a:ext cx="2571778" cy="2393942"/>
          </a:xfrm>
          <a:prstGeom prst="rect">
            <a:avLst/>
          </a:prstGeom>
          <a:noFill/>
          <a:ln cap="flat" cmpd="sng" w="9525">
            <a:solidFill>
              <a:srgbClr val="439E72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lh4.googleusercontent.com/HM-40kOXD7vXwMmF9dhED0kGfI34or-CxJ0cfzflhFP9P2Y15EkhU3ZSipjs3hBF2pkzzpfyWy0XNHfI_hfuI5M1vos5q6mCdOjHbjc8WbmvOChnfaSQxGrNbd9gS3r83xedVKosqXC9Bz0HI7ESaA" id="597" name="Google Shape;597;p34"/>
          <p:cNvPicPr preferRelativeResize="0"/>
          <p:nvPr/>
        </p:nvPicPr>
        <p:blipFill rotWithShape="1">
          <a:blip r:embed="rId6">
            <a:alphaModFix/>
          </a:blip>
          <a:srcRect b="81315" l="38423" r="38576" t="6123"/>
          <a:stretch/>
        </p:blipFill>
        <p:spPr>
          <a:xfrm>
            <a:off x="3519487" y="3168748"/>
            <a:ext cx="2184400" cy="646536"/>
          </a:xfrm>
          <a:prstGeom prst="rect">
            <a:avLst/>
          </a:prstGeom>
          <a:noFill/>
          <a:ln cap="flat" cmpd="sng" w="9525">
            <a:solidFill>
              <a:srgbClr val="439E72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lh5.googleusercontent.com/srUiT8IFw6Urnf28Zp_K6gfILY_OAtk3Ul6trZFKkoGLITqHyWsNR0oCwjD3YPuXUxkcLouo-bGw2JUmaesE1KzamcJ7Q3J6Hy0ZbpZd-XeqYTt7GYLfTsJWkedSuY-0q1KWxNhumCGvDEYMxUAuUA" id="598" name="Google Shape;598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19487" y="3906724"/>
            <a:ext cx="2184400" cy="640757"/>
          </a:xfrm>
          <a:prstGeom prst="rect">
            <a:avLst/>
          </a:prstGeom>
          <a:noFill/>
          <a:ln cap="flat" cmpd="sng" w="9525">
            <a:solidFill>
              <a:srgbClr val="439E72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99" name="Google Shape;599;p34"/>
          <p:cNvCxnSpPr/>
          <p:nvPr/>
        </p:nvCxnSpPr>
        <p:spPr>
          <a:xfrm>
            <a:off x="3152775" y="2228083"/>
            <a:ext cx="366600" cy="600"/>
          </a:xfrm>
          <a:prstGeom prst="bentConnector3">
            <a:avLst>
              <a:gd fmla="val 50015" name="adj1"/>
            </a:avLst>
          </a:prstGeom>
          <a:noFill/>
          <a:ln cap="flat" cmpd="sng" w="31750">
            <a:solidFill>
              <a:srgbClr val="439E7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00" name="Google Shape;600;p34"/>
          <p:cNvSpPr/>
          <p:nvPr/>
        </p:nvSpPr>
        <p:spPr>
          <a:xfrm>
            <a:off x="2369268" y="1871615"/>
            <a:ext cx="783507" cy="704897"/>
          </a:xfrm>
          <a:prstGeom prst="rect">
            <a:avLst/>
          </a:prstGeom>
          <a:noFill/>
          <a:ln cap="flat" cmpd="sng" w="31750">
            <a:solidFill>
              <a:srgbClr val="439E7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1" name="Google Shape;601;p34"/>
          <p:cNvCxnSpPr>
            <a:stCxn id="595" idx="3"/>
            <a:endCxn id="602" idx="1"/>
          </p:cNvCxnSpPr>
          <p:nvPr/>
        </p:nvCxnSpPr>
        <p:spPr>
          <a:xfrm flipH="1" rot="10800000">
            <a:off x="4933950" y="2138980"/>
            <a:ext cx="891300" cy="89100"/>
          </a:xfrm>
          <a:prstGeom prst="bentConnector3">
            <a:avLst>
              <a:gd fmla="val 49994" name="adj1"/>
            </a:avLst>
          </a:prstGeom>
          <a:noFill/>
          <a:ln cap="flat" cmpd="sng" w="31750">
            <a:solidFill>
              <a:srgbClr val="439E7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02" name="Google Shape;602;p34"/>
          <p:cNvSpPr/>
          <p:nvPr/>
        </p:nvSpPr>
        <p:spPr>
          <a:xfrm>
            <a:off x="5825145" y="2049847"/>
            <a:ext cx="2571778" cy="178236"/>
          </a:xfrm>
          <a:prstGeom prst="rect">
            <a:avLst/>
          </a:prstGeom>
          <a:noFill/>
          <a:ln cap="flat" cmpd="sng" w="31750">
            <a:solidFill>
              <a:srgbClr val="439E7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34"/>
          <p:cNvSpPr/>
          <p:nvPr/>
        </p:nvSpPr>
        <p:spPr>
          <a:xfrm>
            <a:off x="4440858" y="2694522"/>
            <a:ext cx="515952" cy="178236"/>
          </a:xfrm>
          <a:prstGeom prst="rect">
            <a:avLst/>
          </a:prstGeom>
          <a:noFill/>
          <a:ln cap="flat" cmpd="sng" w="31750">
            <a:solidFill>
              <a:srgbClr val="439E7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4" name="Google Shape;604;p34"/>
          <p:cNvCxnSpPr>
            <a:stCxn id="603" idx="1"/>
            <a:endCxn id="597" idx="1"/>
          </p:cNvCxnSpPr>
          <p:nvPr/>
        </p:nvCxnSpPr>
        <p:spPr>
          <a:xfrm flipH="1">
            <a:off x="3519558" y="2783640"/>
            <a:ext cx="921300" cy="708300"/>
          </a:xfrm>
          <a:prstGeom prst="bentConnector3">
            <a:avLst>
              <a:gd fmla="val 124821" name="adj1"/>
            </a:avLst>
          </a:prstGeom>
          <a:noFill/>
          <a:ln cap="flat" cmpd="sng" w="31750">
            <a:solidFill>
              <a:srgbClr val="439E7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05" name="Google Shape;605;p34"/>
          <p:cNvCxnSpPr>
            <a:stCxn id="603" idx="1"/>
            <a:endCxn id="598" idx="1"/>
          </p:cNvCxnSpPr>
          <p:nvPr/>
        </p:nvCxnSpPr>
        <p:spPr>
          <a:xfrm flipH="1">
            <a:off x="3519558" y="2783640"/>
            <a:ext cx="921300" cy="1443600"/>
          </a:xfrm>
          <a:prstGeom prst="bentConnector3">
            <a:avLst>
              <a:gd fmla="val 124821" name="adj1"/>
            </a:avLst>
          </a:prstGeom>
          <a:noFill/>
          <a:ln cap="flat" cmpd="sng" w="31750">
            <a:solidFill>
              <a:srgbClr val="439E7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606" name="Google Shape;606;p34"/>
          <p:cNvGrpSpPr/>
          <p:nvPr/>
        </p:nvGrpSpPr>
        <p:grpSpPr>
          <a:xfrm>
            <a:off x="1378428" y="4277800"/>
            <a:ext cx="1364490" cy="236296"/>
            <a:chOff x="2179068" y="4491347"/>
            <a:chExt cx="1364490" cy="236296"/>
          </a:xfrm>
        </p:grpSpPr>
        <p:sp>
          <p:nvSpPr>
            <p:cNvPr id="607" name="Google Shape;607;p34"/>
            <p:cNvSpPr/>
            <p:nvPr/>
          </p:nvSpPr>
          <p:spPr>
            <a:xfrm>
              <a:off x="2179068" y="4491347"/>
              <a:ext cx="1364490" cy="236296"/>
            </a:xfrm>
            <a:prstGeom prst="rect">
              <a:avLst/>
            </a:prstGeom>
            <a:solidFill>
              <a:srgbClr val="E1EFD8">
                <a:alpha val="8470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34"/>
            <p:cNvSpPr txBox="1"/>
            <p:nvPr/>
          </p:nvSpPr>
          <p:spPr>
            <a:xfrm>
              <a:off x="2179082" y="4509467"/>
              <a:ext cx="1364476" cy="2000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이벤트 목록에서 ‘쿠폰 받기’ 클릭</a:t>
              </a:r>
              <a:endParaRPr b="1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9" name="Google Shape;609;p34"/>
          <p:cNvGrpSpPr/>
          <p:nvPr/>
        </p:nvGrpSpPr>
        <p:grpSpPr>
          <a:xfrm>
            <a:off x="6703901" y="4277799"/>
            <a:ext cx="814266" cy="236296"/>
            <a:chOff x="2454180" y="4491347"/>
            <a:chExt cx="814266" cy="236296"/>
          </a:xfrm>
        </p:grpSpPr>
        <p:sp>
          <p:nvSpPr>
            <p:cNvPr id="610" name="Google Shape;610;p34"/>
            <p:cNvSpPr/>
            <p:nvPr/>
          </p:nvSpPr>
          <p:spPr>
            <a:xfrm>
              <a:off x="2454180" y="4491347"/>
              <a:ext cx="814266" cy="236296"/>
            </a:xfrm>
            <a:prstGeom prst="rect">
              <a:avLst/>
            </a:prstGeom>
            <a:solidFill>
              <a:srgbClr val="E1EFD8">
                <a:alpha val="8470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34"/>
            <p:cNvSpPr txBox="1"/>
            <p:nvPr/>
          </p:nvSpPr>
          <p:spPr>
            <a:xfrm>
              <a:off x="2507699" y="4509467"/>
              <a:ext cx="707245" cy="2000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쿠폰함에 추가</a:t>
              </a:r>
              <a:endParaRPr b="1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5"/>
          <p:cNvSpPr/>
          <p:nvPr/>
        </p:nvSpPr>
        <p:spPr>
          <a:xfrm>
            <a:off x="455171" y="1117626"/>
            <a:ext cx="8214610" cy="3725878"/>
          </a:xfrm>
          <a:prstGeom prst="rect">
            <a:avLst/>
          </a:prstGeom>
          <a:solidFill>
            <a:schemeClr val="lt1">
              <a:alpha val="3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8" name="Google Shape;618;p35"/>
          <p:cNvGrpSpPr/>
          <p:nvPr/>
        </p:nvGrpSpPr>
        <p:grpSpPr>
          <a:xfrm>
            <a:off x="449753" y="842718"/>
            <a:ext cx="8230072" cy="4051269"/>
            <a:chOff x="932956" y="1613303"/>
            <a:chExt cx="7686111" cy="5401692"/>
          </a:xfrm>
        </p:grpSpPr>
        <p:sp>
          <p:nvSpPr>
            <p:cNvPr id="619" name="Google Shape;619;p35"/>
            <p:cNvSpPr/>
            <p:nvPr/>
          </p:nvSpPr>
          <p:spPr>
            <a:xfrm>
              <a:off x="932956" y="1613303"/>
              <a:ext cx="7676485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커뮤니티</a:t>
              </a:r>
              <a:endParaRPr b="1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35"/>
            <p:cNvSpPr/>
            <p:nvPr/>
          </p:nvSpPr>
          <p:spPr>
            <a:xfrm flipH="1" rot="10800000">
              <a:off x="937770" y="6954035"/>
              <a:ext cx="7681297" cy="60960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1" name="Google Shape;621;p35"/>
          <p:cNvSpPr txBox="1"/>
          <p:nvPr>
            <p:ph idx="1" type="body"/>
          </p:nvPr>
        </p:nvSpPr>
        <p:spPr>
          <a:xfrm>
            <a:off x="164123" y="104775"/>
            <a:ext cx="878058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38950" lIns="77925" spcFirstLastPara="1" rIns="77925" wrap="square" tIns="389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ko-KR"/>
              <a:t>구현</a:t>
            </a:r>
            <a:endParaRPr/>
          </a:p>
        </p:txBody>
      </p:sp>
      <p:pic>
        <p:nvPicPr>
          <p:cNvPr descr="https://lh4.googleusercontent.com/4DxItsZpgtGJu5H8wnMONtTsg7M_K_Ov1O3yHUlgKi7Izo7Y6X4IIikMffYu5kjXMiTI4-L9mQIIFkamomxlL-4soKLwkzgNxo9G9giTORUWLYG-bOISrHtRngG5uHZuZ5IVI0JiHfT5zGLmIRf-Iw" id="622" name="Google Shape;622;p35"/>
          <p:cNvPicPr preferRelativeResize="0"/>
          <p:nvPr/>
        </p:nvPicPr>
        <p:blipFill rotWithShape="1">
          <a:blip r:embed="rId3">
            <a:alphaModFix/>
          </a:blip>
          <a:srcRect b="41981" l="28437" r="28437" t="6705"/>
          <a:stretch/>
        </p:blipFill>
        <p:spPr>
          <a:xfrm>
            <a:off x="884238" y="1539711"/>
            <a:ext cx="3737086" cy="2409371"/>
          </a:xfrm>
          <a:prstGeom prst="rect">
            <a:avLst/>
          </a:prstGeom>
          <a:noFill/>
          <a:ln cap="flat" cmpd="sng" w="9525">
            <a:solidFill>
              <a:srgbClr val="439E72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lh3.googleusercontent.com/6U4Nu0KIp_bukiaR_rp8LbKxDShSn3I7eDvFC0tWJ82lZLWEJYaOsYrb1LuAx-xlx-yfpO-uOkr0pn8DykmsNE_Fy1p4IvDsY0lBrmLuGXu1uaJ7MnMUsCoGUl9dqBMLXmuADM0UNdNfyH13QxEZlg" id="623" name="Google Shape;62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29839" y="1539711"/>
            <a:ext cx="3229924" cy="2409371"/>
          </a:xfrm>
          <a:prstGeom prst="rect">
            <a:avLst/>
          </a:prstGeom>
          <a:noFill/>
          <a:ln cap="flat" cmpd="sng" w="9525">
            <a:solidFill>
              <a:srgbClr val="439E72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24" name="Google Shape;624;p35"/>
          <p:cNvSpPr/>
          <p:nvPr/>
        </p:nvSpPr>
        <p:spPr>
          <a:xfrm>
            <a:off x="4150915" y="3610879"/>
            <a:ext cx="515952" cy="178236"/>
          </a:xfrm>
          <a:prstGeom prst="rect">
            <a:avLst/>
          </a:prstGeom>
          <a:noFill/>
          <a:ln cap="flat" cmpd="sng" w="31750">
            <a:solidFill>
              <a:srgbClr val="439E7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5" name="Google Shape;625;p35"/>
          <p:cNvCxnSpPr>
            <a:stCxn id="624" idx="0"/>
            <a:endCxn id="623" idx="1"/>
          </p:cNvCxnSpPr>
          <p:nvPr/>
        </p:nvCxnSpPr>
        <p:spPr>
          <a:xfrm rot="-5400000">
            <a:off x="4286191" y="2867179"/>
            <a:ext cx="866400" cy="621000"/>
          </a:xfrm>
          <a:prstGeom prst="bentConnector2">
            <a:avLst/>
          </a:prstGeom>
          <a:noFill/>
          <a:ln cap="flat" cmpd="sng" w="31750">
            <a:solidFill>
              <a:srgbClr val="439E7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626" name="Google Shape;626;p35"/>
          <p:cNvGrpSpPr/>
          <p:nvPr/>
        </p:nvGrpSpPr>
        <p:grpSpPr>
          <a:xfrm>
            <a:off x="3894212" y="4295920"/>
            <a:ext cx="1330846" cy="236296"/>
            <a:chOff x="2305212" y="4491347"/>
            <a:chExt cx="1112202" cy="236296"/>
          </a:xfrm>
        </p:grpSpPr>
        <p:sp>
          <p:nvSpPr>
            <p:cNvPr id="627" name="Google Shape;627;p35"/>
            <p:cNvSpPr/>
            <p:nvPr/>
          </p:nvSpPr>
          <p:spPr>
            <a:xfrm>
              <a:off x="2305212" y="4491347"/>
              <a:ext cx="1112202" cy="236296"/>
            </a:xfrm>
            <a:prstGeom prst="rect">
              <a:avLst/>
            </a:prstGeom>
            <a:solidFill>
              <a:srgbClr val="E1EFD8">
                <a:alpha val="8470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35"/>
            <p:cNvSpPr txBox="1"/>
            <p:nvPr/>
          </p:nvSpPr>
          <p:spPr>
            <a:xfrm>
              <a:off x="2305239" y="4509467"/>
              <a:ext cx="1112175" cy="2000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커뮤니티 게시판 조회 · 글 작성</a:t>
              </a:r>
              <a:endParaRPr b="1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6"/>
          <p:cNvSpPr/>
          <p:nvPr/>
        </p:nvSpPr>
        <p:spPr>
          <a:xfrm>
            <a:off x="455171" y="1117626"/>
            <a:ext cx="8214610" cy="3725878"/>
          </a:xfrm>
          <a:prstGeom prst="rect">
            <a:avLst/>
          </a:prstGeom>
          <a:solidFill>
            <a:schemeClr val="lt1">
              <a:alpha val="3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5" name="Google Shape;635;p36"/>
          <p:cNvGrpSpPr/>
          <p:nvPr/>
        </p:nvGrpSpPr>
        <p:grpSpPr>
          <a:xfrm>
            <a:off x="449753" y="842718"/>
            <a:ext cx="8230072" cy="4051269"/>
            <a:chOff x="932956" y="1613303"/>
            <a:chExt cx="7686111" cy="5401692"/>
          </a:xfrm>
        </p:grpSpPr>
        <p:sp>
          <p:nvSpPr>
            <p:cNvPr id="636" name="Google Shape;636;p36"/>
            <p:cNvSpPr/>
            <p:nvPr/>
          </p:nvSpPr>
          <p:spPr>
            <a:xfrm>
              <a:off x="932956" y="1613303"/>
              <a:ext cx="7676485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커뮤니티</a:t>
              </a:r>
              <a:endParaRPr b="1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36"/>
            <p:cNvSpPr/>
            <p:nvPr/>
          </p:nvSpPr>
          <p:spPr>
            <a:xfrm flipH="1" rot="10800000">
              <a:off x="937770" y="6954035"/>
              <a:ext cx="7681297" cy="60960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8" name="Google Shape;638;p36"/>
          <p:cNvSpPr txBox="1"/>
          <p:nvPr>
            <p:ph idx="1" type="body"/>
          </p:nvPr>
        </p:nvSpPr>
        <p:spPr>
          <a:xfrm>
            <a:off x="164123" y="104775"/>
            <a:ext cx="878058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38950" lIns="77925" spcFirstLastPara="1" rIns="77925" wrap="square" tIns="389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ko-KR"/>
              <a:t>구현</a:t>
            </a:r>
            <a:endParaRPr/>
          </a:p>
        </p:txBody>
      </p:sp>
      <p:pic>
        <p:nvPicPr>
          <p:cNvPr descr="https://lh4.googleusercontent.com/4DxItsZpgtGJu5H8wnMONtTsg7M_K_Ov1O3yHUlgKi7Izo7Y6X4IIikMffYu5kjXMiTI4-L9mQIIFkamomxlL-4soKLwkzgNxo9G9giTORUWLYG-bOISrHtRngG5uHZuZ5IVI0JiHfT5zGLmIRf-Iw" id="639" name="Google Shape;639;p36"/>
          <p:cNvPicPr preferRelativeResize="0"/>
          <p:nvPr/>
        </p:nvPicPr>
        <p:blipFill rotWithShape="1">
          <a:blip r:embed="rId3">
            <a:alphaModFix/>
          </a:blip>
          <a:srcRect b="41981" l="28437" r="28437" t="6705"/>
          <a:stretch/>
        </p:blipFill>
        <p:spPr>
          <a:xfrm>
            <a:off x="725388" y="1449771"/>
            <a:ext cx="3737086" cy="2409371"/>
          </a:xfrm>
          <a:prstGeom prst="rect">
            <a:avLst/>
          </a:prstGeom>
          <a:noFill/>
          <a:ln cap="flat" cmpd="sng" w="9525">
            <a:solidFill>
              <a:srgbClr val="439E72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40" name="Google Shape;640;p36"/>
          <p:cNvSpPr/>
          <p:nvPr/>
        </p:nvSpPr>
        <p:spPr>
          <a:xfrm>
            <a:off x="769179" y="3221136"/>
            <a:ext cx="3631606" cy="178236"/>
          </a:xfrm>
          <a:prstGeom prst="rect">
            <a:avLst/>
          </a:prstGeom>
          <a:noFill/>
          <a:ln cap="flat" cmpd="sng" w="31750">
            <a:solidFill>
              <a:srgbClr val="439E7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36"/>
          <p:cNvGrpSpPr/>
          <p:nvPr/>
        </p:nvGrpSpPr>
        <p:grpSpPr>
          <a:xfrm>
            <a:off x="3833316" y="4277800"/>
            <a:ext cx="1452660" cy="236296"/>
            <a:chOff x="2254314" y="4491347"/>
            <a:chExt cx="1214001" cy="236296"/>
          </a:xfrm>
        </p:grpSpPr>
        <p:sp>
          <p:nvSpPr>
            <p:cNvPr id="642" name="Google Shape;642;p36"/>
            <p:cNvSpPr/>
            <p:nvPr/>
          </p:nvSpPr>
          <p:spPr>
            <a:xfrm>
              <a:off x="2254314" y="4491347"/>
              <a:ext cx="1214001" cy="236296"/>
            </a:xfrm>
            <a:prstGeom prst="rect">
              <a:avLst/>
            </a:prstGeom>
            <a:solidFill>
              <a:srgbClr val="E1EFD8">
                <a:alpha val="8470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36"/>
            <p:cNvSpPr txBox="1"/>
            <p:nvPr/>
          </p:nvSpPr>
          <p:spPr>
            <a:xfrm>
              <a:off x="2254328" y="4509467"/>
              <a:ext cx="1213986" cy="2000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게시글 상세 조회 · 댓글 조회 · 작성</a:t>
              </a:r>
              <a:endParaRPr b="1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https://lh3.googleusercontent.com/1ae0jVFzIYVSRzlVjKiL3xkeGo9t6k4xggGckb_e_32pY7b0ptpS3js6hlkehaZWnvPIym0EF3z-HXyPl2KIiaFtEPlSaKgVEHyoAOQSAT-Dk0Bf4z3lyoktb_gg5FyE-VoWhKPfRVvZ_4fI4jGaLg" id="644" name="Google Shape;64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7922" y="1449770"/>
            <a:ext cx="3680856" cy="24093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5" name="Google Shape;645;p36"/>
          <p:cNvCxnSpPr>
            <a:stCxn id="640" idx="0"/>
          </p:cNvCxnSpPr>
          <p:nvPr/>
        </p:nvCxnSpPr>
        <p:spPr>
          <a:xfrm rot="-5400000">
            <a:off x="3368132" y="1871286"/>
            <a:ext cx="566700" cy="2133000"/>
          </a:xfrm>
          <a:prstGeom prst="bentConnector2">
            <a:avLst/>
          </a:prstGeom>
          <a:noFill/>
          <a:ln cap="flat" cmpd="sng" w="31750">
            <a:solidFill>
              <a:srgbClr val="439E72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37"/>
          <p:cNvSpPr/>
          <p:nvPr/>
        </p:nvSpPr>
        <p:spPr>
          <a:xfrm>
            <a:off x="455171" y="1117626"/>
            <a:ext cx="8214610" cy="3725878"/>
          </a:xfrm>
          <a:prstGeom prst="rect">
            <a:avLst/>
          </a:prstGeom>
          <a:solidFill>
            <a:schemeClr val="lt1">
              <a:alpha val="3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2" name="Google Shape;652;p37"/>
          <p:cNvGrpSpPr/>
          <p:nvPr/>
        </p:nvGrpSpPr>
        <p:grpSpPr>
          <a:xfrm>
            <a:off x="449753" y="842718"/>
            <a:ext cx="8230072" cy="4051269"/>
            <a:chOff x="932956" y="1613303"/>
            <a:chExt cx="7686111" cy="5401692"/>
          </a:xfrm>
        </p:grpSpPr>
        <p:sp>
          <p:nvSpPr>
            <p:cNvPr id="653" name="Google Shape;653;p37"/>
            <p:cNvSpPr/>
            <p:nvPr/>
          </p:nvSpPr>
          <p:spPr>
            <a:xfrm>
              <a:off x="932956" y="1613303"/>
              <a:ext cx="7676485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파트너 (화면 설계)</a:t>
              </a:r>
              <a:endParaRPr b="1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37"/>
            <p:cNvSpPr/>
            <p:nvPr/>
          </p:nvSpPr>
          <p:spPr>
            <a:xfrm flipH="1" rot="10800000">
              <a:off x="937770" y="6954035"/>
              <a:ext cx="7681297" cy="60960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5" name="Google Shape;655;p37"/>
          <p:cNvSpPr txBox="1"/>
          <p:nvPr>
            <p:ph idx="1" type="body"/>
          </p:nvPr>
        </p:nvSpPr>
        <p:spPr>
          <a:xfrm>
            <a:off x="164123" y="104775"/>
            <a:ext cx="878058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38950" lIns="77925" spcFirstLastPara="1" rIns="77925" wrap="square" tIns="389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ko-KR"/>
              <a:t>구현</a:t>
            </a:r>
            <a:endParaRPr/>
          </a:p>
        </p:txBody>
      </p:sp>
      <p:pic>
        <p:nvPicPr>
          <p:cNvPr descr="https://lh4.googleusercontent.com/FegHlNuff5E6V3Dqvj3RRzC79lIKM_brudh8zYypkmlysDG9JFkKzw27Ti_pE59LAuGnAnVru64FhqS3xyNmg962aYbVST3s3_kueVufmw64b3l_ULTWG_AgGP7oM9bCGJqENqEnN_dnBJEr_Mxy5Q" id="656" name="Google Shape;65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2260" y="1399580"/>
            <a:ext cx="5594750" cy="3149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38"/>
          <p:cNvSpPr/>
          <p:nvPr/>
        </p:nvSpPr>
        <p:spPr>
          <a:xfrm>
            <a:off x="455171" y="1117626"/>
            <a:ext cx="8214610" cy="3725878"/>
          </a:xfrm>
          <a:prstGeom prst="rect">
            <a:avLst/>
          </a:prstGeom>
          <a:solidFill>
            <a:schemeClr val="lt1">
              <a:alpha val="3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3" name="Google Shape;663;p38"/>
          <p:cNvGrpSpPr/>
          <p:nvPr/>
        </p:nvGrpSpPr>
        <p:grpSpPr>
          <a:xfrm>
            <a:off x="449753" y="842718"/>
            <a:ext cx="8230072" cy="4051269"/>
            <a:chOff x="932956" y="1613303"/>
            <a:chExt cx="7686111" cy="5401692"/>
          </a:xfrm>
        </p:grpSpPr>
        <p:sp>
          <p:nvSpPr>
            <p:cNvPr id="664" name="Google Shape;664;p38"/>
            <p:cNvSpPr/>
            <p:nvPr/>
          </p:nvSpPr>
          <p:spPr>
            <a:xfrm>
              <a:off x="932956" y="1613303"/>
              <a:ext cx="7676485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파트너 (화면 설계)</a:t>
              </a:r>
              <a:endParaRPr b="1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38"/>
            <p:cNvSpPr/>
            <p:nvPr/>
          </p:nvSpPr>
          <p:spPr>
            <a:xfrm flipH="1" rot="10800000">
              <a:off x="937770" y="6954035"/>
              <a:ext cx="7681297" cy="60960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6" name="Google Shape;666;p38"/>
          <p:cNvSpPr txBox="1"/>
          <p:nvPr>
            <p:ph idx="1" type="body"/>
          </p:nvPr>
        </p:nvSpPr>
        <p:spPr>
          <a:xfrm>
            <a:off x="164123" y="104775"/>
            <a:ext cx="878058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38950" lIns="77925" spcFirstLastPara="1" rIns="77925" wrap="square" tIns="389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ko-KR"/>
              <a:t>구현</a:t>
            </a:r>
            <a:endParaRPr/>
          </a:p>
        </p:txBody>
      </p:sp>
      <p:grpSp>
        <p:nvGrpSpPr>
          <p:cNvPr id="667" name="Google Shape;667;p38"/>
          <p:cNvGrpSpPr/>
          <p:nvPr/>
        </p:nvGrpSpPr>
        <p:grpSpPr>
          <a:xfrm>
            <a:off x="2068978" y="1190910"/>
            <a:ext cx="4981314" cy="3579309"/>
            <a:chOff x="1733811" y="1543050"/>
            <a:chExt cx="5676377" cy="4078745"/>
          </a:xfrm>
        </p:grpSpPr>
        <p:pic>
          <p:nvPicPr>
            <p:cNvPr descr="https://lh6.googleusercontent.com/Rbb5DLjOgzCxn1xj0V6GxmcyOOjU_K1JSGgteZlmmjkDvuEY83KCnnEiNDIPqmkQ0Rb7EQzODPYeVkFdkDFReGMj4L3Bguv0Oaj083ZZ4CrRuZlD5hvhYbm9YsPcYX6tM_Epm3hWdqSzi8ZrsGLC1A" id="668" name="Google Shape;668;p38"/>
            <p:cNvPicPr preferRelativeResize="0"/>
            <p:nvPr/>
          </p:nvPicPr>
          <p:blipFill rotWithShape="1">
            <a:blip r:embed="rId3">
              <a:alphaModFix/>
            </a:blip>
            <a:srcRect b="0" l="0" r="0" t="8563"/>
            <a:stretch/>
          </p:blipFill>
          <p:spPr>
            <a:xfrm>
              <a:off x="1733811" y="1543050"/>
              <a:ext cx="5676377" cy="29240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s://lh6.googleusercontent.com/0nccgms_NcD0JfUlDgBYVnl3x5SPURX7-OxyzG3xwUXxgr-5xA4Ks2xFu7uGJBmIE3mFx7Fqm0VMqp435Q7hzMJSGT_PTqnQiBcjMbSGUtMNGWd-iU1YmamD-gMZCQCtu1jyYatnmthLsKK6wfXQFA" id="669" name="Google Shape;669;p38"/>
            <p:cNvPicPr preferRelativeResize="0"/>
            <p:nvPr/>
          </p:nvPicPr>
          <p:blipFill rotWithShape="1">
            <a:blip r:embed="rId4">
              <a:alphaModFix/>
            </a:blip>
            <a:srcRect b="7930" l="0" r="0" t="0"/>
            <a:stretch/>
          </p:blipFill>
          <p:spPr>
            <a:xfrm>
              <a:off x="1733811" y="2020922"/>
              <a:ext cx="5676377" cy="3219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s://lh6.googleusercontent.com/Rbb5DLjOgzCxn1xj0V6GxmcyOOjU_K1JSGgteZlmmjkDvuEY83KCnnEiNDIPqmkQ0Rb7EQzODPYeVkFdkDFReGMj4L3Bguv0Oaj083ZZ4CrRuZlD5hvhYbm9YsPcYX6tM_Epm3hWdqSzi8ZrsGLC1A" id="670" name="Google Shape;670;p38"/>
            <p:cNvPicPr preferRelativeResize="0"/>
            <p:nvPr/>
          </p:nvPicPr>
          <p:blipFill rotWithShape="1">
            <a:blip r:embed="rId3">
              <a:alphaModFix/>
            </a:blip>
            <a:srcRect b="0" l="0" r="0" t="88080"/>
            <a:stretch/>
          </p:blipFill>
          <p:spPr>
            <a:xfrm>
              <a:off x="1733811" y="5240597"/>
              <a:ext cx="5676377" cy="3811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9"/>
          <p:cNvSpPr/>
          <p:nvPr/>
        </p:nvSpPr>
        <p:spPr>
          <a:xfrm>
            <a:off x="455171" y="1117626"/>
            <a:ext cx="8214610" cy="3725878"/>
          </a:xfrm>
          <a:prstGeom prst="rect">
            <a:avLst/>
          </a:prstGeom>
          <a:solidFill>
            <a:schemeClr val="lt1">
              <a:alpha val="3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7" name="Google Shape;677;p39"/>
          <p:cNvGrpSpPr/>
          <p:nvPr/>
        </p:nvGrpSpPr>
        <p:grpSpPr>
          <a:xfrm>
            <a:off x="449753" y="842718"/>
            <a:ext cx="8230072" cy="4051269"/>
            <a:chOff x="932956" y="1613303"/>
            <a:chExt cx="7686111" cy="5401692"/>
          </a:xfrm>
        </p:grpSpPr>
        <p:sp>
          <p:nvSpPr>
            <p:cNvPr id="678" name="Google Shape;678;p39"/>
            <p:cNvSpPr/>
            <p:nvPr/>
          </p:nvSpPr>
          <p:spPr>
            <a:xfrm>
              <a:off x="932956" y="1613303"/>
              <a:ext cx="7676485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파트너 (화면 설계)</a:t>
              </a:r>
              <a:endParaRPr b="1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39"/>
            <p:cNvSpPr/>
            <p:nvPr/>
          </p:nvSpPr>
          <p:spPr>
            <a:xfrm flipH="1" rot="10800000">
              <a:off x="937770" y="6954035"/>
              <a:ext cx="7681297" cy="60960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0" name="Google Shape;680;p39"/>
          <p:cNvSpPr txBox="1"/>
          <p:nvPr>
            <p:ph idx="1" type="body"/>
          </p:nvPr>
        </p:nvSpPr>
        <p:spPr>
          <a:xfrm>
            <a:off x="164123" y="104775"/>
            <a:ext cx="878058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38950" lIns="77925" spcFirstLastPara="1" rIns="77925" wrap="square" tIns="389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ko-KR"/>
              <a:t>구현</a:t>
            </a:r>
            <a:endParaRPr/>
          </a:p>
        </p:txBody>
      </p:sp>
      <p:pic>
        <p:nvPicPr>
          <p:cNvPr descr="https://lh5.googleusercontent.com/sIHUdPC2kjndK6b3KtkKo_ZCo7Z51tjc-UrX7yN5FP9eVjWrjVBN9pNLn8XY0LmMaQooC6AHgkXRPfAvP1BhQjUfw0V6nodXns-rNlkKJckpmI7h0WsWVOORJFg9UJRgCTCbxLXkDulgATN4Cybq9g" id="681" name="Google Shape;68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5336" y="1364422"/>
            <a:ext cx="5668598" cy="3197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"/>
          <p:cNvSpPr/>
          <p:nvPr/>
        </p:nvSpPr>
        <p:spPr>
          <a:xfrm>
            <a:off x="1438274" y="1152632"/>
            <a:ext cx="6267452" cy="1247668"/>
          </a:xfrm>
          <a:prstGeom prst="roundRect">
            <a:avLst>
              <a:gd fmla="val 16667" name="adj"/>
            </a:avLst>
          </a:prstGeom>
          <a:solidFill>
            <a:schemeClr val="lt1">
              <a:alpha val="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4"/>
          <p:cNvSpPr txBox="1"/>
          <p:nvPr>
            <p:ph idx="1" type="body"/>
          </p:nvPr>
        </p:nvSpPr>
        <p:spPr>
          <a:xfrm>
            <a:off x="164123" y="104775"/>
            <a:ext cx="878058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38950" lIns="77925" spcFirstLastPara="1" rIns="77925" wrap="square" tIns="389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ko-KR"/>
              <a:t>개발환경</a:t>
            </a:r>
            <a:endParaRPr/>
          </a:p>
        </p:txBody>
      </p:sp>
      <p:grpSp>
        <p:nvGrpSpPr>
          <p:cNvPr id="54" name="Google Shape;54;p4"/>
          <p:cNvGrpSpPr/>
          <p:nvPr/>
        </p:nvGrpSpPr>
        <p:grpSpPr>
          <a:xfrm>
            <a:off x="1875713" y="1362662"/>
            <a:ext cx="5392573" cy="816533"/>
            <a:chOff x="2377020" y="1218173"/>
            <a:chExt cx="5392573" cy="816533"/>
          </a:xfrm>
        </p:grpSpPr>
        <p:sp>
          <p:nvSpPr>
            <p:cNvPr id="55" name="Google Shape;55;p4"/>
            <p:cNvSpPr/>
            <p:nvPr/>
          </p:nvSpPr>
          <p:spPr>
            <a:xfrm>
              <a:off x="2594481" y="1218173"/>
              <a:ext cx="5175112" cy="8165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950" lIns="77925" spcFirstLastPara="1" rIns="77925" wrap="square" tIns="38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프로젝트 기간: 2022/07/11 ~ 2022/07/22</a:t>
              </a:r>
              <a:endParaRPr/>
            </a:p>
            <a:p>
              <a:pPr indent="0" lvl="0" marL="0" marR="0" rtl="0" algn="l">
                <a:spcBef>
                  <a:spcPts val="170"/>
                </a:spcBef>
                <a:spcAft>
                  <a:spcPts val="0"/>
                </a:spcAft>
                <a:buNone/>
              </a:pPr>
              <a:r>
                <a:rPr b="1" lang="ko-KR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프로젝트 인원: 4명</a:t>
              </a:r>
              <a:endParaRPr b="1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170"/>
                </a:spcBef>
                <a:spcAft>
                  <a:spcPts val="0"/>
                </a:spcAft>
                <a:buNone/>
              </a:pPr>
              <a:r>
                <a:rPr b="1" lang="ko-KR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사용 개발 툴: Eclipse, SQL Developer</a:t>
              </a:r>
              <a:endParaRPr b="1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C:\Users\HOME\Downloads\noun-check-4845738.png" id="56" name="Google Shape;56;p4"/>
            <p:cNvPicPr preferRelativeResize="0"/>
            <p:nvPr/>
          </p:nvPicPr>
          <p:blipFill rotWithShape="1">
            <a:blip r:embed="rId3">
              <a:alphaModFix/>
            </a:blip>
            <a:srcRect b="19406" l="0" r="0" t="0"/>
            <a:stretch/>
          </p:blipFill>
          <p:spPr>
            <a:xfrm>
              <a:off x="2377020" y="1251511"/>
              <a:ext cx="232410" cy="1873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HOME\Downloads\noun-check-4845738.png" id="57" name="Google Shape;57;p4"/>
            <p:cNvPicPr preferRelativeResize="0"/>
            <p:nvPr/>
          </p:nvPicPr>
          <p:blipFill rotWithShape="1">
            <a:blip r:embed="rId3">
              <a:alphaModFix/>
            </a:blip>
            <a:srcRect b="19406" l="0" r="0" t="0"/>
            <a:stretch/>
          </p:blipFill>
          <p:spPr>
            <a:xfrm>
              <a:off x="2377020" y="1532786"/>
              <a:ext cx="232410" cy="1873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HOME\Downloads\noun-check-4845738.png" id="58" name="Google Shape;58;p4"/>
            <p:cNvPicPr preferRelativeResize="0"/>
            <p:nvPr/>
          </p:nvPicPr>
          <p:blipFill rotWithShape="1">
            <a:blip r:embed="rId3">
              <a:alphaModFix/>
            </a:blip>
            <a:srcRect b="19406" l="0" r="0" t="0"/>
            <a:stretch/>
          </p:blipFill>
          <p:spPr>
            <a:xfrm>
              <a:off x="2377020" y="1801913"/>
              <a:ext cx="232410" cy="18730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4"/>
          <p:cNvSpPr/>
          <p:nvPr/>
        </p:nvSpPr>
        <p:spPr>
          <a:xfrm>
            <a:off x="3845949" y="2862235"/>
            <a:ext cx="1452102" cy="1454250"/>
          </a:xfrm>
          <a:prstGeom prst="ellipse">
            <a:avLst/>
          </a:prstGeom>
          <a:solidFill>
            <a:srgbClr val="DDE6EF">
              <a:alpha val="4000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4"/>
          <p:cNvSpPr/>
          <p:nvPr/>
        </p:nvSpPr>
        <p:spPr>
          <a:xfrm>
            <a:off x="5124722" y="2862235"/>
            <a:ext cx="1452102" cy="1454250"/>
          </a:xfrm>
          <a:prstGeom prst="ellipse">
            <a:avLst/>
          </a:prstGeom>
          <a:solidFill>
            <a:srgbClr val="DDE6EF">
              <a:alpha val="4000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" name="Google Shape;61;p4"/>
          <p:cNvGrpSpPr/>
          <p:nvPr/>
        </p:nvGrpSpPr>
        <p:grpSpPr>
          <a:xfrm>
            <a:off x="2573163" y="2862235"/>
            <a:ext cx="1452102" cy="1454250"/>
            <a:chOff x="2634123" y="2862235"/>
            <a:chExt cx="1452102" cy="1454250"/>
          </a:xfrm>
        </p:grpSpPr>
        <p:sp>
          <p:nvSpPr>
            <p:cNvPr id="62" name="Google Shape;62;p4"/>
            <p:cNvSpPr/>
            <p:nvPr/>
          </p:nvSpPr>
          <p:spPr>
            <a:xfrm>
              <a:off x="2634123" y="2862235"/>
              <a:ext cx="1452102" cy="1454250"/>
            </a:xfrm>
            <a:prstGeom prst="ellipse">
              <a:avLst/>
            </a:prstGeom>
            <a:solidFill>
              <a:srgbClr val="DDE6EF">
                <a:alpha val="40000"/>
              </a:srgb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s://upload.wikimedia.org/wikipedia/commons/thumb/d/d0/Eclipse-Luna-Logo.svg/2560px-Eclipse-Luna-Logo.svg.png" id="63" name="Google Shape;63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836952" y="3476728"/>
              <a:ext cx="962729" cy="2252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4" name="Google Shape;64;p4"/>
          <p:cNvPicPr preferRelativeResize="0"/>
          <p:nvPr/>
        </p:nvPicPr>
        <p:blipFill rotWithShape="1">
          <a:blip r:embed="rId5">
            <a:alphaModFix/>
          </a:blip>
          <a:srcRect b="20728" l="41230" r="40389" t="21958"/>
          <a:stretch/>
        </p:blipFill>
        <p:spPr>
          <a:xfrm>
            <a:off x="4197603" y="3180209"/>
            <a:ext cx="748794" cy="818302"/>
          </a:xfrm>
          <a:prstGeom prst="rect">
            <a:avLst/>
          </a:prstGeom>
          <a:noFill/>
          <a:ln>
            <a:noFill/>
          </a:ln>
        </p:spPr>
      </p:pic>
      <p:sp>
        <p:nvSpPr>
          <p:cNvPr descr="data:image/png;base64,iVBORw0KGgoAAAANSUhEUgAAAOEAAADhCAMAAAAJbSJIAAAAaVBMVEX///8AvPUAvfXn+v4IwvbO8f3w/P8mx/cAuvV22flS0Pjh9v6Q4fro+f4AwPXG7/32/f8pxfer5/tGzfjz/P5S0fiZ4/vb9f2E3Powyfe57PzT8/1t1vkzy/eq6Pyh5ftu0vi26fzA7PxWbRFzAAAPbklEQVR4nO1dh3rbOAwuEcd2m3pkr45r3/8hT4OYBCVFkhW7H3HXWJPijw1S48uXQoUKFSpUqFChQoUKFSpUqFChQoUKFSpU6FJoffX+9/jZnTgJPexuru++f/32utrud5/dmZnpuHt/+/3y436zAgjbEMLq6rO7NBMdjzfPhz/ff9zfrvYQBP0DCCupHRqN3MB2y8jgH0B4fFg/vz19fbzf7EGJTdFFIjxWfuRPZWw/9zWEbRbcRSI8Pv/9VWvkLRtbXnwXhbAxtpcfr5WLNGKrFBR4sUUMYv3sER7Xz9d/nl7+q40t8SI9BOctw+O6imy1H7ndV9i2PdZmYJ23lh7XN9dvd3Vka5BtY69TuYFddUV7XgjXN4e36EcGy6yPzgPhw64ytu9NqrXdDlfIi0G4q7C9QkfQvkiElR+5PsTl6xVKTYGUdjUEfeaYT0D48P638iNVYfNzjQhHimcQLYkwGtttzEe2myEIM5IZrtKLIKyhPX2t3b+6dh/CeQzztAirhKQpR5s0MnGRCiEIUJh0BRBrYwGfBmGdj9TGdt8U2jn33yND7V1HC3R2hOu2HK01UiNLu2gRQjA59AdogfqwEtvN4Xedj6xaP5LrAvfFQTikyx+k6Qjr5P/tqTK22zQ9juWM7i2gsDoQ+onoJyDcHSo/8q12/+QcFBQCRJ2WB7h2COCeDgm3xILlIO+FsQi1H3GGf3qF4Mgwe0q3MPtEPQrh+tutV46C7iVApqLBgzp9KaTCHEejEO72+pLgC6CvT4Nymsk0CuHVagiAXjp7hAllIYO/TyPMM6yr3XRtllEMkiEo5ewUqj0K+uxQmcEEfZkuwwzr7BE27+xDaFteNmtDhD2s7XP9GYQeoswoU+4icuecnmagvRAN8TTdGuJv1lunI8z3IeNgiAb60s/U0lxveBU9EdhDVMS/tY6FTVdViHnqOGIqwr7MrIskwv4TFs1pGKHNrPwCCOyGlrJaCtxQ3sUsgjD1pdBhlgldUE5D1sbpMvhSUF5DIDTCB7VgyqbPQJinOXzpRBqJsHdqoTPLTGUYPJfLCg9DzDFTp023w0QH4x6ngDR01jKMKAzJDWAQOjA7R6L8Uz60v6XxCFN8vVfsiRZ+qJlKp81pnD0dmXeHTgzBmzlmDoSZgN4brYfaobH2D9J8MqREBNTQYuNzINns1YeWU7qdpiXl20xmr3PZmRDaRDvHR5BRnLbamZlM1FfdTi8BPcoye9aWh4hnENweO7T1xcAyw7a1kKchXQ3MFzlDiiP9oIWlc3ctLdqEWm+4OAtCa1jBXkDuYSvFnuq8lK1M2DObIDZMAk0UiE9U2jVDfWhEoyofFIvsK50i6kN5c1pQrGhwgmjMtC026OiCaE+ceSdslqS01GhCn8GhtIGcdC7hGItwZHxiASUIo7hEcMj1WXgfGYfURAdrxBx2OBidOUNqKTWHRqcTWxDnKyMUNidd2VyepheQu5Xchq2enF4jKNAt2NbMJdWmiaP6A5DSpaLfYDX16kMSlIgeWmNBNZpb4bWptYVQPclBQP4aWZDPM3ZomcHNAkcNKc/kmsJHU3o3EWHCtUFE0A1CKTtuG5ywl8Kjo9MOwYl8qaM8ZhwCUi3Fo7U9xm2gVgdfuF4/bbQwIdgEaSdaKLVWEsR9Jmx2XDX+zDa71nlFQGxRQxMtVWICGx1k8OCGfGCJ/5s/83YZ7bJB26EJd1Iv0UOxEst0m65Bpis0etasTfHQOFb8S4Lw7JCOZf2M2pugkcf7jJzHlw4mUkyG53kaUVaILir3AgYUccQTL5wAYcYouZNcEdnawiIgrwNe1KBKi9CoWCMWT3Uvhl4WCMV2554o7p1yLMmp2l129mSuiP+h6AEewtRaxVbywTrgCOeSjEBjS8vWh5oRZoZ0GJP8JjtkOj9CG62QwcaWEk9DnoLZD8KNOrl3GpNYerx1upbSaCgkl5RuTQ12OmNteAChU4OjciBL8dKw1pHiqbQUkl/tLd1oQdJi1olRGgUNxAG8xenATAhTM/CNCoLsqRlrE0NsoglQ6alzBYoSGYin9DRCIWmL7IrJvJPeORFnBC3kS1Esvi9dJQ7RgSMlyzFkYYSJt0vMMRfxDSoIWjFTMxPHuuLlM06D0Lua1FmwngaCFQmHGN34h5X1VAg9tWx9BpDnT0YxKPAwQlyzUsyrsd62zJg3V3wcEDPRQnCF5zdApQFCA/EAjdCY52lGolJ229Kg/uPZIeM3YUDHEJclejgHlWEKwg+YhO1DMAiVAARK1YJxuLIchKADkTh3ZoQ+6HHPrvVT/SxL9W/bPNWyxSWisIXRdgjbHtqvVvuK2r/Vb/Vf/X+90GxbrTavm8eHtrn3+81rSvffGnpUP0yP3x5/fO2j7xU9jXqL0lUfrXvpWBE2d/RoTL8KFSpUqNAZ0cNLjDcv3/vo6VdFd3e/It21VC1U/7/FiPBwfeii6+ebPtp10RiEV3vMGkBTHI3gvwHakA/NL4jl6hffi/G+qfOAPN320ea+gx7XYxCOfc2DPuDM74L+UCWaDJfZ6onrCF3tgzwf1+3ohVc7cjOTEA5HCVSw8zxgcl9b0AUCjwOD6XRQeIPdJyFPq4DTAqevYKRK3qsPRU9jqa8BW1Gpls3lRTG2yHPAba+T3ek8PjOB5eYg04UuXdm//qxPI8irgNwGZqGF4775QzXAJW4ypGZLfjGuoY9ZxtPg9bU8MqP6Q1rq2ybmUOZ5Oo9v5qLW0evRFggWgPMGHmwuSMerL6WOGkAzj0R5SuprF3j3RKmhQ8E0vltBtwSiNYFZGeh8z5Amt7zwHsA79nhWqf5VCCk28CybUAgIrhmysiC8lOmzPOmMGmlQy2cQuSNxB6Tz+MofgRKQ64st2UHz9u9sMnTVUnBa9y+RodvjPkiDjlr63kSJOnnSueMcl5O8v8PDTsppBnqz2EeazEfrcefxgdWUsclZUjLQlAHSdqlvpxzVF1Yop67J5+TvgvYFZZrs6oA4Z+a5p4wyATFW9l5paa8+CAdrYNPudPsUhF6Q0+vsC0mLeGot0VIldplzA09cKY9qJiqAt2FD7fKM8dDzoAmnYzeSe4RleI8DBLRi25cINVc9PZggw0RlcgrEnkKEPBsPoxuSpQTotrSUcTFRH6tcs8gwZZ24jojX+cyb3WjSnknFLHp5IT0UMBFh3i+Ay3r0M9JwzN2XQOygboIQ/LDQBBrxhApYhyN9EYfB/AiWmKtPZkgVFL6PTGWcgmEdOCOj6j8zPq2e47JCLL2Q97yFFhmoMxwcao/v3meIh8mFtFclfgo/2S76tUUA+g9bU3HCIpKbcYv0q/NGfGkFyaIWk/WlJDWOJuKpO9dpuyqTHDxpnEapZYfvEb2UlaJ5whLIoeIPAGF12nQ3ad82DeEg10ZX9442eam8C7GrcR1YA4YJHiBAXYBJ0WIkqZ53vL3FcWP0V/pa5gjY01DPl7knii9Jm6Dj7ks+QdqmGjNQd1mhf7KpQnPISRB6RsJDLRTeMvfqu2hp0Q7csLsWWsrquuhzwApdTbp66uIPw7PHJMqJV5kzHppedCMMxOv8c8AklOhEaFAAFRJDCh4ZDxQ2KXYt7GmYD2DnnlwuyUjKghE/iFD+k4q9EEI2GepQTa6n8dVO9NjsF3qvazM88rOex4eQGU20nsWBKkezRBZrahDk5zLvEXbiOChP0yNDsY9NlECZuQAOKc0J5xPxRVjLnCFxsMMkQEpHA7FgIS1NJONoqdsapCtyWiMo0wbJAdw86zMzmdW2WyEAKGefzpDGvVanORiQ9ISGMj4xlYe4l8zaEj/jy1CMAxjHb22VmRKcVbbShSK+nQAAg1CMb9jjZPDjeMMjqNJ2pYyRlnone1I+eVqaHmIWlR6CYogZ7mA1mOppHE+QojOLuG5HMcAcr+IbFkPsQUG1KyKJcjZLPRXkCaT/rYI2eIBWBTU6AhY17lwsWqAdBWZwF0KSU+pVQK+TIrkyXVKGpv/geJrelgQ2QsAex7/cMpm3KguzWqp7ZttAZHoGJODYVhy04jiIkyCLZm0c8RKEyn7AOU1IzGUCiH8YMKZraY8uZbsZF/w38PjNkmKC8K2sHGqgDveGyeM0XozLgBV+hsnIEAeXsm0KhHHYh8t75AEOJWNwWezdJpDgg6QCllIJqdCFkhvnQn5H2iNNHsx6B23WS4Ac/AtoJnYUA2iPRKiRiGkPEGuop4KduHNhT6N48NH7vEEt2GiYHtZebzmEWPIwp/3ZNZIn/wD/4BbC6eQBWrE/YayNupP/Cosf/IGsMFqb/COOFYo+EWF3sBB91AZGnUnjIUU7RCnq20D7MKpT9oKONVAygOOsY+1wt8p/tjGLURhP5K4vQ2VtmimQHOOzjpfGyvDL4Vf7Ecc92OulGoaTKhydca8/Xpoto0hUsjwKwpsi71hxR0f8mo7rm/ip+pX5fl4Xqc6paCHKWiB1pEgQDY501eqykbzk8tQvPB4fdrubv08VUPl1dwMrUE+UCmXe/EEHKJcjBqiE22RAPFshi//RWurQ7vlwV3/J8nWVfOpdZv0iWvvvvlTiVg2wgPFHqSo7GwhS0ef90upxXQH98/vlR42TvJFUPIncrS2c45QyyGVINktljcsn+h7ww/q9/hBw8x349o0DpgIGg5B8v+6sn41roBxNXH6c9ovHu2cE6sXw/DtozbpyruiWOapHcapKOG6YXUsztL55P9zVX5uNX9KNXUtHhN2AF9D/EhiRw4ASNmBIQT6MjfhjqflAa/PJ4H2luc6XxxONTFZBai6wczElCTmgz/h6fO2NmkC6+enK0GbOYgcFB0YkcCEqoc6zRouPI33AB3SvN3mpGRRkicgJzBSEPrMOj68PZ6aHKmN4fG0+5J3PjUDKRUcI46YpAMO8EX8qHa/e//6i+GIFqIIIFxzCBMkRqazinBA2VGnu8+Gt/lx0kwPWEgWJLP5SaDCZD/sflPaZaGlKNVLKGKDNGFgjQSOT5kkWSsXxmSJEqgJp5XZf/ru/lbIikOhvVJQkg42qfN4II9UZw58qY9isYgqIcV1V/YGkx2Ntl4IQ6XjT1i+cG7HhkQAZ9zl6miHUZAwV0MfXJlHYSpdLugusppeHEKn1Rl/rinQvQgq5GbTLy0WItHu+bt3uCkS+wHnd5SNs6djUL1UgvV2pjOHco8XH6ViV3s342O1+346m/GsIW6q9UaW6FdB9WI16ydDF0Prq/a28va9QoUKFChUqVKhQoUKFChUqVKhQoUKFCv0PqVa4wO0FfQMAAAAASUVORK5CYII=" id="65" name="Google Shape;65;p4"/>
          <p:cNvSpPr/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data:image/png;base64,iVBORw0KGgoAAAANSUhEUgAAAOEAAADhCAMAAAAJbSJIAAAAaVBMVEX///8AvPUAvfXn+v4IwvbO8f3w/P8mx/cAuvV22flS0Pjh9v6Q4fro+f4AwPXG7/32/f8pxfer5/tGzfjz/P5S0fiZ4/vb9f2E3Powyfe57PzT8/1t1vkzy/eq6Pyh5ftu0vi26fzA7PxWbRFzAAAPbklEQVR4nO1dh3rbOAwuEcd2m3pkr45r3/8hT4OYBCVFkhW7H3HXWJPijw1S48uXQoUKFSpUqFChQoUKFSpUqFChQoUKFSpU6FJoffX+9/jZnTgJPexuru++f/32utrud5/dmZnpuHt/+/3y436zAgjbEMLq6rO7NBMdjzfPhz/ff9zfrvYQBP0DCCupHRqN3MB2y8jgH0B4fFg/vz19fbzf7EGJTdFFIjxWfuRPZWw/9zWEbRbcRSI8Pv/9VWvkLRtbXnwXhbAxtpcfr5WLNGKrFBR4sUUMYv3sER7Xz9d/nl7+q40t8SI9BOctw+O6imy1H7ndV9i2PdZmYJ23lh7XN9dvd3Vka5BtY69TuYFddUV7XgjXN4e36EcGy6yPzgPhw64ytu9NqrXdDlfIi0G4q7C9QkfQvkiElR+5PsTl6xVKTYGUdjUEfeaYT0D48P638iNVYfNzjQhHimcQLYkwGtttzEe2myEIM5IZrtKLIKyhPX2t3b+6dh/CeQzztAirhKQpR5s0MnGRCiEIUJh0BRBrYwGfBmGdj9TGdt8U2jn33yND7V1HC3R2hOu2HK01UiNLu2gRQjA59AdogfqwEtvN4Xedj6xaP5LrAvfFQTikyx+k6Qjr5P/tqTK22zQ9juWM7i2gsDoQ+onoJyDcHSo/8q12/+QcFBQCRJ2WB7h2COCeDgm3xILlIO+FsQi1H3GGf3qF4Mgwe0q3MPtEPQrh+tutV46C7iVApqLBgzp9KaTCHEejEO72+pLgC6CvT4Nymsk0CuHVagiAXjp7hAllIYO/TyPMM6yr3XRtllEMkiEo5ewUqj0K+uxQmcEEfZkuwwzr7BE27+xDaFteNmtDhD2s7XP9GYQeoswoU+4icuecnmagvRAN8TTdGuJv1lunI8z3IeNgiAb60s/U0lxveBU9EdhDVMS/tY6FTVdViHnqOGIqwr7MrIskwv4TFs1pGKHNrPwCCOyGlrJaCtxQ3sUsgjD1pdBhlgldUE5D1sbpMvhSUF5DIDTCB7VgyqbPQJinOXzpRBqJsHdqoTPLTGUYPJfLCg9DzDFTp023w0QH4x6ngDR01jKMKAzJDWAQOjA7R6L8Uz60v6XxCFN8vVfsiRZ+qJlKp81pnD0dmXeHTgzBmzlmDoSZgN4brYfaobH2D9J8MqREBNTQYuNzINns1YeWU7qdpiXl20xmr3PZmRDaRDvHR5BRnLbamZlM1FfdTi8BPcoye9aWh4hnENweO7T1xcAyw7a1kKchXQ3MFzlDiiP9oIWlc3ctLdqEWm+4OAtCa1jBXkDuYSvFnuq8lK1M2DObIDZMAk0UiE9U2jVDfWhEoyofFIvsK50i6kN5c1pQrGhwgmjMtC026OiCaE+ceSdslqS01GhCn8GhtIGcdC7hGItwZHxiASUIo7hEcMj1WXgfGYfURAdrxBx2OBidOUNqKTWHRqcTWxDnKyMUNidd2VyepheQu5Xchq2enF4jKNAt2NbMJdWmiaP6A5DSpaLfYDX16kMSlIgeWmNBNZpb4bWptYVQPclBQP4aWZDPM3ZomcHNAkcNKc/kmsJHU3o3EWHCtUFE0A1CKTtuG5ywl8Kjo9MOwYl8qaM8ZhwCUi3Fo7U9xm2gVgdfuF4/bbQwIdgEaSdaKLVWEsR9Jmx2XDX+zDa71nlFQGxRQxMtVWICGx1k8OCGfGCJ/5s/83YZ7bJB26EJd1Iv0UOxEst0m65Bpis0etasTfHQOFb8S4Lw7JCOZf2M2pugkcf7jJzHlw4mUkyG53kaUVaILir3AgYUccQTL5wAYcYouZNcEdnawiIgrwNe1KBKi9CoWCMWT3Uvhl4WCMV2554o7p1yLMmp2l129mSuiP+h6AEewtRaxVbywTrgCOeSjEBjS8vWh5oRZoZ0GJP8JjtkOj9CG62QwcaWEk9DnoLZD8KNOrl3GpNYerx1upbSaCgkl5RuTQ12OmNteAChU4OjciBL8dKw1pHiqbQUkl/tLd1oQdJi1olRGgUNxAG8xenATAhTM/CNCoLsqRlrE0NsoglQ6alzBYoSGYin9DRCIWmL7IrJvJPeORFnBC3kS1Esvi9dJQ7RgSMlyzFkYYSJt0vMMRfxDSoIWjFTMxPHuuLlM06D0Lua1FmwngaCFQmHGN34h5X1VAg9tWx9BpDnT0YxKPAwQlyzUsyrsd62zJg3V3wcEDPRQnCF5zdApQFCA/EAjdCY52lGolJ229Kg/uPZIeM3YUDHEJclejgHlWEKwg+YhO1DMAiVAARK1YJxuLIchKADkTh3ZoQ+6HHPrvVT/SxL9W/bPNWyxSWisIXRdgjbHtqvVvuK2r/Vb/Vf/X+90GxbrTavm8eHtrn3+81rSvffGnpUP0yP3x5/fO2j7xU9jXqL0lUfrXvpWBE2d/RoTL8KFSpUqNAZ0cNLjDcv3/vo6VdFd3e/It21VC1U/7/FiPBwfeii6+ebPtp10RiEV3vMGkBTHI3gvwHakA/NL4jl6hffi/G+qfOAPN320ea+gx7XYxCOfc2DPuDM74L+UCWaDJfZ6onrCF3tgzwf1+3ohVc7cjOTEA5HCVSw8zxgcl9b0AUCjwOD6XRQeIPdJyFPq4DTAqevYKRK3qsPRU9jqa8BW1Gpls3lRTG2yHPAba+T3ek8PjOB5eYg04UuXdm//qxPI8irgNwGZqGF4775QzXAJW4ypGZLfjGuoY9ZxtPg9bU8MqP6Q1rq2ybmUOZ5Oo9v5qLW0evRFggWgPMGHmwuSMerL6WOGkAzj0R5SuprF3j3RKmhQ8E0vltBtwSiNYFZGeh8z5Amt7zwHsA79nhWqf5VCCk28CybUAgIrhmysiC8lOmzPOmMGmlQy2cQuSNxB6Tz+MofgRKQ64st2UHz9u9sMnTVUnBa9y+RodvjPkiDjlr63kSJOnnSueMcl5O8v8PDTsppBnqz2EeazEfrcefxgdWUsclZUjLQlAHSdqlvpxzVF1Yop67J5+TvgvYFZZrs6oA4Z+a5p4wyATFW9l5paa8+CAdrYNPudPsUhF6Q0+vsC0mLeGot0VIldplzA09cKY9qJiqAt2FD7fKM8dDzoAmnYzeSe4RleI8DBLRi25cINVc9PZggw0RlcgrEnkKEPBsPoxuSpQTotrSUcTFRH6tcs8gwZZ24jojX+cyb3WjSnknFLHp5IT0UMBFh3i+Ay3r0M9JwzN2XQOygboIQ/LDQBBrxhApYhyN9EYfB/AiWmKtPZkgVFL6PTGWcgmEdOCOj6j8zPq2e47JCLL2Q97yFFhmoMxwcao/v3meIh8mFtFclfgo/2S76tUUA+g9bU3HCIpKbcYv0q/NGfGkFyaIWk/WlJDWOJuKpO9dpuyqTHDxpnEapZYfvEb2UlaJ5whLIoeIPAGF12nQ3ad82DeEg10ZX9442eam8C7GrcR1YA4YJHiBAXYBJ0WIkqZ53vL3FcWP0V/pa5gjY01DPl7knii9Jm6Dj7ks+QdqmGjNQd1mhf7KpQnPISRB6RsJDLRTeMvfqu2hp0Q7csLsWWsrquuhzwApdTbp66uIPw7PHJMqJV5kzHppedCMMxOv8c8AklOhEaFAAFRJDCh4ZDxQ2KXYt7GmYD2DnnlwuyUjKghE/iFD+k4q9EEI2GepQTa6n8dVO9NjsF3qvazM88rOex4eQGU20nsWBKkezRBZrahDk5zLvEXbiOChP0yNDsY9NlECZuQAOKc0J5xPxRVjLnCFxsMMkQEpHA7FgIS1NJONoqdsapCtyWiMo0wbJAdw86zMzmdW2WyEAKGefzpDGvVanORiQ9ISGMj4xlYe4l8zaEj/jy1CMAxjHb22VmRKcVbbShSK+nQAAg1CMb9jjZPDjeMMjqNJ2pYyRlnone1I+eVqaHmIWlR6CYogZ7mA1mOppHE+QojOLuG5HMcAcr+IbFkPsQUG1KyKJcjZLPRXkCaT/rYI2eIBWBTU6AhY17lwsWqAdBWZwF0KSU+pVQK+TIrkyXVKGpv/geJrelgQ2QsAex7/cMpm3KguzWqp7ZttAZHoGJODYVhy04jiIkyCLZm0c8RKEyn7AOU1IzGUCiH8YMKZraY8uZbsZF/w38PjNkmKC8K2sHGqgDveGyeM0XozLgBV+hsnIEAeXsm0KhHHYh8t75AEOJWNwWezdJpDgg6QCllIJqdCFkhvnQn5H2iNNHsx6B23WS4Ac/AtoJnYUA2iPRKiRiGkPEGuop4KduHNhT6N48NH7vEEt2GiYHtZebzmEWPIwp/3ZNZIn/wD/4BbC6eQBWrE/YayNupP/Cosf/IGsMFqb/COOFYo+EWF3sBB91AZGnUnjIUU7RCnq20D7MKpT9oKONVAygOOsY+1wt8p/tjGLURhP5K4vQ2VtmimQHOOzjpfGyvDL4Vf7Ecc92OulGoaTKhydca8/Xpoto0hUsjwKwpsi71hxR0f8mo7rm/ip+pX5fl4Xqc6paCHKWiB1pEgQDY501eqykbzk8tQvPB4fdrubv08VUPl1dwMrUE+UCmXe/EEHKJcjBqiE22RAPFshi//RWurQ7vlwV3/J8nWVfOpdZv0iWvvvvlTiVg2wgPFHqSo7GwhS0ef90upxXQH98/vlR42TvJFUPIncrS2c45QyyGVINktljcsn+h7ww/q9/hBw8x349o0DpgIGg5B8v+6sn41roBxNXH6c9ovHu2cE6sXw/DtozbpyruiWOapHcapKOG6YXUsztL55P9zVX5uNX9KNXUtHhN2AF9D/EhiRw4ASNmBIQT6MjfhjqflAa/PJ4H2luc6XxxONTFZBai6wczElCTmgz/h6fO2NmkC6+enK0GbOYgcFB0YkcCEqoc6zRouPI33AB3SvN3mpGRRkicgJzBSEPrMOj68PZ6aHKmN4fG0+5J3PjUDKRUcI46YpAMO8EX8qHa/e//6i+GIFqIIIFxzCBMkRqazinBA2VGnu8+Gt/lx0kwPWEgWJLP5SaDCZD/sflPaZaGlKNVLKGKDNGFgjQSOT5kkWSsXxmSJEqgJp5XZf/ru/lbIikOhvVJQkg42qfN4II9UZw58qY9isYgqIcV1V/YGkx2Ntl4IQ6XjT1i+cG7HhkQAZ9zl6miHUZAwV0MfXJlHYSpdLugusppeHEKn1Rl/rinQvQgq5GbTLy0WItHu+bt3uCkS+wHnd5SNs6djUL1UgvV2pjOHco8XH6ViV3s342O1+346m/GsIW6q9UaW6FdB9WI16ydDF0Prq/a28va9QoUKFChUqVKhQoUKFChUqVKhQoUKFCv0PqVa4wO0FfQMAAAAASUVORK5CYII=" id="66" name="Google Shape;66;p4"/>
          <p:cNvSpPr/>
          <p:nvPr/>
        </p:nvSpPr>
        <p:spPr>
          <a:xfrm>
            <a:off x="3206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data:image/png;base64,iVBORw0KGgoAAAANSUhEUgAAAOEAAADhCAMAAAAJbSJIAAAAaVBMVEX///8AvPUAvfXn+v4IwvbO8f3w/P8mx/cAuvV22flS0Pjh9v6Q4fro+f4AwPXG7/32/f8pxfer5/tGzfjz/P5S0fiZ4/vb9f2E3Powyfe57PzT8/1t1vkzy/eq6Pyh5ftu0vi26fzA7PxWbRFzAAAPbklEQVR4nO1dh3rbOAwuEcd2m3pkr45r3/8hT4OYBCVFkhW7H3HXWJPijw1S48uXQoUKFSpUqFChQoUKFSpUqFChQoUKFSpU6FJoffX+9/jZnTgJPexuru++f/32utrud5/dmZnpuHt/+/3y436zAgjbEMLq6rO7NBMdjzfPhz/ff9zfrvYQBP0DCCupHRqN3MB2y8jgH0B4fFg/vz19fbzf7EGJTdFFIjxWfuRPZWw/9zWEbRbcRSI8Pv/9VWvkLRtbXnwXhbAxtpcfr5WLNGKrFBR4sUUMYv3sER7Xz9d/nl7+q40t8SI9BOctw+O6imy1H7ndV9i2PdZmYJ23lh7XN9dvd3Vka5BtY69TuYFddUV7XgjXN4e36EcGy6yPzgPhw64ytu9NqrXdDlfIi0G4q7C9QkfQvkiElR+5PsTl6xVKTYGUdjUEfeaYT0D48P638iNVYfNzjQhHimcQLYkwGtttzEe2myEIM5IZrtKLIKyhPX2t3b+6dh/CeQzztAirhKQpR5s0MnGRCiEIUJh0BRBrYwGfBmGdj9TGdt8U2jn33yND7V1HC3R2hOu2HK01UiNLu2gRQjA59AdogfqwEtvN4Xedj6xaP5LrAvfFQTikyx+k6Qjr5P/tqTK22zQ9juWM7i2gsDoQ+onoJyDcHSo/8q12/+QcFBQCRJ2WB7h2COCeDgm3xILlIO+FsQi1H3GGf3qF4Mgwe0q3MPtEPQrh+tutV46C7iVApqLBgzp9KaTCHEejEO72+pLgC6CvT4Nymsk0CuHVagiAXjp7hAllIYO/TyPMM6yr3XRtllEMkiEo5ewUqj0K+uxQmcEEfZkuwwzr7BE27+xDaFteNmtDhD2s7XP9GYQeoswoU+4icuecnmagvRAN8TTdGuJv1lunI8z3IeNgiAb60s/U0lxveBU9EdhDVMS/tY6FTVdViHnqOGIqwr7MrIskwv4TFs1pGKHNrPwCCOyGlrJaCtxQ3sUsgjD1pdBhlgldUE5D1sbpMvhSUF5DIDTCB7VgyqbPQJinOXzpRBqJsHdqoTPLTGUYPJfLCg9DzDFTp023w0QH4x6ngDR01jKMKAzJDWAQOjA7R6L8Uz60v6XxCFN8vVfsiRZ+qJlKp81pnD0dmXeHTgzBmzlmDoSZgN4brYfaobH2D9J8MqREBNTQYuNzINns1YeWU7qdpiXl20xmr3PZmRDaRDvHR5BRnLbamZlM1FfdTi8BPcoye9aWh4hnENweO7T1xcAyw7a1kKchXQ3MFzlDiiP9oIWlc3ctLdqEWm+4OAtCa1jBXkDuYSvFnuq8lK1M2DObIDZMAk0UiE9U2jVDfWhEoyofFIvsK50i6kN5c1pQrGhwgmjMtC026OiCaE+ceSdslqS01GhCn8GhtIGcdC7hGItwZHxiASUIo7hEcMj1WXgfGYfURAdrxBx2OBidOUNqKTWHRqcTWxDnKyMUNidd2VyepheQu5Xchq2enF4jKNAt2NbMJdWmiaP6A5DSpaLfYDX16kMSlIgeWmNBNZpb4bWptYVQPclBQP4aWZDPM3ZomcHNAkcNKc/kmsJHU3o3EWHCtUFE0A1CKTtuG5ywl8Kjo9MOwYl8qaM8ZhwCUi3Fo7U9xm2gVgdfuF4/bbQwIdgEaSdaKLVWEsR9Jmx2XDX+zDa71nlFQGxRQxMtVWICGx1k8OCGfGCJ/5s/83YZ7bJB26EJd1Iv0UOxEst0m65Bpis0etasTfHQOFb8S4Lw7JCOZf2M2pugkcf7jJzHlw4mUkyG53kaUVaILir3AgYUccQTL5wAYcYouZNcEdnawiIgrwNe1KBKi9CoWCMWT3Uvhl4WCMV2554o7p1yLMmp2l129mSuiP+h6AEewtRaxVbywTrgCOeSjEBjS8vWh5oRZoZ0GJP8JjtkOj9CG62QwcaWEk9DnoLZD8KNOrl3GpNYerx1upbSaCgkl5RuTQ12OmNteAChU4OjciBL8dKw1pHiqbQUkl/tLd1oQdJi1olRGgUNxAG8xenATAhTM/CNCoLsqRlrE0NsoglQ6alzBYoSGYin9DRCIWmL7IrJvJPeORFnBC3kS1Esvi9dJQ7RgSMlyzFkYYSJt0vMMRfxDSoIWjFTMxPHuuLlM06D0Lua1FmwngaCFQmHGN34h5X1VAg9tWx9BpDnT0YxKPAwQlyzUsyrsd62zJg3V3wcEDPRQnCF5zdApQFCA/EAjdCY52lGolJ229Kg/uPZIeM3YUDHEJclejgHlWEKwg+YhO1DMAiVAARK1YJxuLIchKADkTh3ZoQ+6HHPrvVT/SxL9W/bPNWyxSWisIXRdgjbHtqvVvuK2r/Vb/Vf/X+90GxbrTavm8eHtrn3+81rSvffGnpUP0yP3x5/fO2j7xU9jXqL0lUfrXvpWBE2d/RoTL8KFSpUqNAZ0cNLjDcv3/vo6VdFd3e/It21VC1U/7/FiPBwfeii6+ebPtp10RiEV3vMGkBTHI3gvwHakA/NL4jl6hffi/G+qfOAPN320ea+gx7XYxCOfc2DPuDM74L+UCWaDJfZ6onrCF3tgzwf1+3ohVc7cjOTEA5HCVSw8zxgcl9b0AUCjwOD6XRQeIPdJyFPq4DTAqevYKRK3qsPRU9jqa8BW1Gpls3lRTG2yHPAba+T3ek8PjOB5eYg04UuXdm//qxPI8irgNwGZqGF4775QzXAJW4ypGZLfjGuoY9ZxtPg9bU8MqP6Q1rq2ybmUOZ5Oo9v5qLW0evRFggWgPMGHmwuSMerL6WOGkAzj0R5SuprF3j3RKmhQ8E0vltBtwSiNYFZGeh8z5Amt7zwHsA79nhWqf5VCCk28CybUAgIrhmysiC8lOmzPOmMGmlQy2cQuSNxB6Tz+MofgRKQ64st2UHz9u9sMnTVUnBa9y+RodvjPkiDjlr63kSJOnnSueMcl5O8v8PDTsppBnqz2EeazEfrcefxgdWUsclZUjLQlAHSdqlvpxzVF1Yop67J5+TvgvYFZZrs6oA4Z+a5p4wyATFW9l5paa8+CAdrYNPudPsUhF6Q0+vsC0mLeGot0VIldplzA09cKY9qJiqAt2FD7fKM8dDzoAmnYzeSe4RleI8DBLRi25cINVc9PZggw0RlcgrEnkKEPBsPoxuSpQTotrSUcTFRH6tcs8gwZZ24jojX+cyb3WjSnknFLHp5IT0UMBFh3i+Ay3r0M9JwzN2XQOygboIQ/LDQBBrxhApYhyN9EYfB/AiWmKtPZkgVFL6PTGWcgmEdOCOj6j8zPq2e47JCLL2Q97yFFhmoMxwcao/v3meIh8mFtFclfgo/2S76tUUA+g9bU3HCIpKbcYv0q/NGfGkFyaIWk/WlJDWOJuKpO9dpuyqTHDxpnEapZYfvEb2UlaJ5whLIoeIPAGF12nQ3ad82DeEg10ZX9442eam8C7GrcR1YA4YJHiBAXYBJ0WIkqZ53vL3FcWP0V/pa5gjY01DPl7knii9Jm6Dj7ks+QdqmGjNQd1mhf7KpQnPISRB6RsJDLRTeMvfqu2hp0Q7csLsWWsrquuhzwApdTbp66uIPw7PHJMqJV5kzHppedCMMxOv8c8AklOhEaFAAFRJDCh4ZDxQ2KXYt7GmYD2DnnlwuyUjKghE/iFD+k4q9EEI2GepQTa6n8dVO9NjsF3qvazM88rOex4eQGU20nsWBKkezRBZrahDk5zLvEXbiOChP0yNDsY9NlECZuQAOKc0J5xPxRVjLnCFxsMMkQEpHA7FgIS1NJONoqdsapCtyWiMo0wbJAdw86zMzmdW2WyEAKGefzpDGvVanORiQ9ISGMj4xlYe4l8zaEj/jy1CMAxjHb22VmRKcVbbShSK+nQAAg1CMb9jjZPDjeMMjqNJ2pYyRlnone1I+eVqaHmIWlR6CYogZ7mA1mOppHE+QojOLuG5HMcAcr+IbFkPsQUG1KyKJcjZLPRXkCaT/rYI2eIBWBTU6AhY17lwsWqAdBWZwF0KSU+pVQK+TIrkyXVKGpv/geJrelgQ2QsAex7/cMpm3KguzWqp7ZttAZHoGJODYVhy04jiIkyCLZm0c8RKEyn7AOU1IzGUCiH8YMKZraY8uZbsZF/w38PjNkmKC8K2sHGqgDveGyeM0XozLgBV+hsnIEAeXsm0KhHHYh8t75AEOJWNwWezdJpDgg6QCllIJqdCFkhvnQn5H2iNNHsx6B23WS4Ac/AtoJnYUA2iPRKiRiGkPEGuop4KduHNhT6N48NH7vEEt2GiYHtZebzmEWPIwp/3ZNZIn/wD/4BbC6eQBWrE/YayNupP/Cosf/IGsMFqb/COOFYo+EWF3sBB91AZGnUnjIUU7RCnq20D7MKpT9oKONVAygOOsY+1wt8p/tjGLURhP5K4vQ2VtmimQHOOzjpfGyvDL4Vf7Ecc92OulGoaTKhydca8/Xpoto0hUsjwKwpsi71hxR0f8mo7rm/ip+pX5fl4Xqc6paCHKWiB1pEgQDY501eqykbzk8tQvPB4fdrubv08VUPl1dwMrUE+UCmXe/EEHKJcjBqiE22RAPFshi//RWurQ7vlwV3/J8nWVfOpdZv0iWvvvvlTiVg2wgPFHqSo7GwhS0ef90upxXQH98/vlR42TvJFUPIncrS2c45QyyGVINktljcsn+h7ww/q9/hBw8x349o0DpgIGg5B8v+6sn41roBxNXH6c9ovHu2cE6sXw/DtozbpyruiWOapHcapKOG6YXUsztL55P9zVX5uNX9KNXUtHhN2AF9D/EhiRw4ASNmBIQT6MjfhjqflAa/PJ4H2luc6XxxONTFZBai6wczElCTmgz/h6fO2NmkC6+enK0GbOYgcFB0YkcCEqoc6zRouPI33AB3SvN3mpGRRkicgJzBSEPrMOj68PZ6aHKmN4fG0+5J3PjUDKRUcI46YpAMO8EX8qHa/e//6i+GIFqIIIFxzCBMkRqazinBA2VGnu8+Gt/lx0kwPWEgWJLP5SaDCZD/sflPaZaGlKNVLKGKDNGFgjQSOT5kkWSsXxmSJEqgJp5XZf/ru/lbIikOhvVJQkg42qfN4II9UZw58qY9isYgqIcV1V/YGkx2Ntl4IQ6XjT1i+cG7HhkQAZ9zl6miHUZAwV0MfXJlHYSpdLugusppeHEKn1Rl/rinQvQgq5GbTLy0WItHu+bt3uCkS+wHnd5SNs6djUL1UgvV2pjOHco8XH6ViV3s342O1+346m/GsIW6q9UaW6FdB9WI16ydDF0Prq/a28va9QoUKFChUqVKhQoUKFChUqVKhQoUKFCv0PqVa4wO0FfQMAAAAASUVORK5CYII=" id="67" name="Google Shape;67;p4"/>
          <p:cNvSpPr/>
          <p:nvPr/>
        </p:nvSpPr>
        <p:spPr>
          <a:xfrm>
            <a:off x="4730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data:image/png;base64,iVBORw0KGgoAAAANSUhEUgAAAOEAAADhCAMAAAAJbSJIAAAAaVBMVEX///8AvPUAvfXn+v4IwvbO8f3w/P8mx/cAuvV22flS0Pjh9v6Q4fro+f4AwPXG7/32/f8pxfer5/tGzfjz/P5S0fiZ4/vb9f2E3Powyfe57PzT8/1t1vkzy/eq6Pyh5ftu0vi26fzA7PxWbRFzAAAPbklEQVR4nO1dh3rbOAwuEcd2m3pkr45r3/8hT4OYBCVFkhW7H3HXWJPijw1S48uXQoUKFSpUqFChQoUKFSpUqFChQoUKFSpU6FJoffX+9/jZnTgJPexuru++f/32utrud5/dmZnpuHt/+/3y436zAgjbEMLq6rO7NBMdjzfPhz/ff9zfrvYQBP0DCCupHRqN3MB2y8jgH0B4fFg/vz19fbzf7EGJTdFFIjxWfuRPZWw/9zWEbRbcRSI8Pv/9VWvkLRtbXnwXhbAxtpcfr5WLNGKrFBR4sUUMYv3sER7Xz9d/nl7+q40t8SI9BOctw+O6imy1H7ndV9i2PdZmYJ23lh7XN9dvd3Vka5BtY69TuYFddUV7XgjXN4e36EcGy6yPzgPhw64ytu9NqrXdDlfIi0G4q7C9QkfQvkiElR+5PsTl6xVKTYGUdjUEfeaYT0D48P638iNVYfNzjQhHimcQLYkwGtttzEe2myEIM5IZrtKLIKyhPX2t3b+6dh/CeQzztAirhKQpR5s0MnGRCiEIUJh0BRBrYwGfBmGdj9TGdt8U2jn33yND7V1HC3R2hOu2HK01UiNLu2gRQjA59AdogfqwEtvN4Xedj6xaP5LrAvfFQTikyx+k6Qjr5P/tqTK22zQ9juWM7i2gsDoQ+onoJyDcHSo/8q12/+QcFBQCRJ2WB7h2COCeDgm3xILlIO+FsQi1H3GGf3qF4Mgwe0q3MPtEPQrh+tutV46C7iVApqLBgzp9KaTCHEejEO72+pLgC6CvT4Nymsk0CuHVagiAXjp7hAllIYO/TyPMM6yr3XRtllEMkiEo5ewUqj0K+uxQmcEEfZkuwwzr7BE27+xDaFteNmtDhD2s7XP9GYQeoswoU+4icuecnmagvRAN8TTdGuJv1lunI8z3IeNgiAb60s/U0lxveBU9EdhDVMS/tY6FTVdViHnqOGIqwr7MrIskwv4TFs1pGKHNrPwCCOyGlrJaCtxQ3sUsgjD1pdBhlgldUE5D1sbpMvhSUF5DIDTCB7VgyqbPQJinOXzpRBqJsHdqoTPLTGUYPJfLCg9DzDFTp023w0QH4x6ngDR01jKMKAzJDWAQOjA7R6L8Uz60v6XxCFN8vVfsiRZ+qJlKp81pnD0dmXeHTgzBmzlmDoSZgN4brYfaobH2D9J8MqREBNTQYuNzINns1YeWU7qdpiXl20xmr3PZmRDaRDvHR5BRnLbamZlM1FfdTi8BPcoye9aWh4hnENweO7T1xcAyw7a1kKchXQ3MFzlDiiP9oIWlc3ctLdqEWm+4OAtCa1jBXkDuYSvFnuq8lK1M2DObIDZMAk0UiE9U2jVDfWhEoyofFIvsK50i6kN5c1pQrGhwgmjMtC026OiCaE+ceSdslqS01GhCn8GhtIGcdC7hGItwZHxiASUIo7hEcMj1WXgfGYfURAdrxBx2OBidOUNqKTWHRqcTWxDnKyMUNidd2VyepheQu5Xchq2enF4jKNAt2NbMJdWmiaP6A5DSpaLfYDX16kMSlIgeWmNBNZpb4bWptYVQPclBQP4aWZDPM3ZomcHNAkcNKc/kmsJHU3o3EWHCtUFE0A1CKTtuG5ywl8Kjo9MOwYl8qaM8ZhwCUi3Fo7U9xm2gVgdfuF4/bbQwIdgEaSdaKLVWEsR9Jmx2XDX+zDa71nlFQGxRQxMtVWICGx1k8OCGfGCJ/5s/83YZ7bJB26EJd1Iv0UOxEst0m65Bpis0etasTfHQOFb8S4Lw7JCOZf2M2pugkcf7jJzHlw4mUkyG53kaUVaILir3AgYUccQTL5wAYcYouZNcEdnawiIgrwNe1KBKi9CoWCMWT3Uvhl4WCMV2554o7p1yLMmp2l129mSuiP+h6AEewtRaxVbywTrgCOeSjEBjS8vWh5oRZoZ0GJP8JjtkOj9CG62QwcaWEk9DnoLZD8KNOrl3GpNYerx1upbSaCgkl5RuTQ12OmNteAChU4OjciBL8dKw1pHiqbQUkl/tLd1oQdJi1olRGgUNxAG8xenATAhTM/CNCoLsqRlrE0NsoglQ6alzBYoSGYin9DRCIWmL7IrJvJPeORFnBC3kS1Esvi9dJQ7RgSMlyzFkYYSJt0vMMRfxDSoIWjFTMxPHuuLlM06D0Lua1FmwngaCFQmHGN34h5X1VAg9tWx9BpDnT0YxKPAwQlyzUsyrsd62zJg3V3wcEDPRQnCF5zdApQFCA/EAjdCY52lGolJ229Kg/uPZIeM3YUDHEJclejgHlWEKwg+YhO1DMAiVAARK1YJxuLIchKADkTh3ZoQ+6HHPrvVT/SxL9W/bPNWyxSWisIXRdgjbHtqvVvuK2r/Vb/Vf/X+90GxbrTavm8eHtrn3+81rSvffGnpUP0yP3x5/fO2j7xU9jXqL0lUfrXvpWBE2d/RoTL8KFSpUqNAZ0cNLjDcv3/vo6VdFd3e/It21VC1U/7/FiPBwfeii6+ebPtp10RiEV3vMGkBTHI3gvwHakA/NL4jl6hffi/G+qfOAPN320ea+gx7XYxCOfc2DPuDM74L+UCWaDJfZ6onrCF3tgzwf1+3ohVc7cjOTEA5HCVSw8zxgcl9b0AUCjwOD6XRQeIPdJyFPq4DTAqevYKRK3qsPRU9jqa8BW1Gpls3lRTG2yHPAba+T3ek8PjOB5eYg04UuXdm//qxPI8irgNwGZqGF4775QzXAJW4ypGZLfjGuoY9ZxtPg9bU8MqP6Q1rq2ybmUOZ5Oo9v5qLW0evRFggWgPMGHmwuSMerL6WOGkAzj0R5SuprF3j3RKmhQ8E0vltBtwSiNYFZGeh8z5Amt7zwHsA79nhWqf5VCCk28CybUAgIrhmysiC8lOmzPOmMGmlQy2cQuSNxB6Tz+MofgRKQ64st2UHz9u9sMnTVUnBa9y+RodvjPkiDjlr63kSJOnnSueMcl5O8v8PDTsppBnqz2EeazEfrcefxgdWUsclZUjLQlAHSdqlvpxzVF1Yop67J5+TvgvYFZZrs6oA4Z+a5p4wyATFW9l5paa8+CAdrYNPudPsUhF6Q0+vsC0mLeGot0VIldplzA09cKY9qJiqAt2FD7fKM8dDzoAmnYzeSe4RleI8DBLRi25cINVc9PZggw0RlcgrEnkKEPBsPoxuSpQTotrSUcTFRH6tcs8gwZZ24jojX+cyb3WjSnknFLHp5IT0UMBFh3i+Ay3r0M9JwzN2XQOygboIQ/LDQBBrxhApYhyN9EYfB/AiWmKtPZkgVFL6PTGWcgmEdOCOj6j8zPq2e47JCLL2Q97yFFhmoMxwcao/v3meIh8mFtFclfgo/2S76tUUA+g9bU3HCIpKbcYv0q/NGfGkFyaIWk/WlJDWOJuKpO9dpuyqTHDxpnEapZYfvEb2UlaJ5whLIoeIPAGF12nQ3ad82DeEg10ZX9442eam8C7GrcR1YA4YJHiBAXYBJ0WIkqZ53vL3FcWP0V/pa5gjY01DPl7knii9Jm6Dj7ks+QdqmGjNQd1mhf7KpQnPISRB6RsJDLRTeMvfqu2hp0Q7csLsWWsrquuhzwApdTbp66uIPw7PHJMqJV5kzHppedCMMxOv8c8AklOhEaFAAFRJDCh4ZDxQ2KXYt7GmYD2DnnlwuyUjKghE/iFD+k4q9EEI2GepQTa6n8dVO9NjsF3qvazM88rOex4eQGU20nsWBKkezRBZrahDk5zLvEXbiOChP0yNDsY9NlECZuQAOKc0J5xPxRVjLnCFxsMMkQEpHA7FgIS1NJONoqdsapCtyWiMo0wbJAdw86zMzmdW2WyEAKGefzpDGvVanORiQ9ISGMj4xlYe4l8zaEj/jy1CMAxjHb22VmRKcVbbShSK+nQAAg1CMb9jjZPDjeMMjqNJ2pYyRlnone1I+eVqaHmIWlR6CYogZ7mA1mOppHE+QojOLuG5HMcAcr+IbFkPsQUG1KyKJcjZLPRXkCaT/rYI2eIBWBTU6AhY17lwsWqAdBWZwF0KSU+pVQK+TIrkyXVKGpv/geJrelgQ2QsAex7/cMpm3KguzWqp7ZttAZHoGJODYVhy04jiIkyCLZm0c8RKEyn7AOU1IzGUCiH8YMKZraY8uZbsZF/w38PjNkmKC8K2sHGqgDveGyeM0XozLgBV+hsnIEAeXsm0KhHHYh8t75AEOJWNwWezdJpDgg6QCllIJqdCFkhvnQn5H2iNNHsx6B23WS4Ac/AtoJnYUA2iPRKiRiGkPEGuop4KduHNhT6N48NH7vEEt2GiYHtZebzmEWPIwp/3ZNZIn/wD/4BbC6eQBWrE/YayNupP/Cosf/IGsMFqb/COOFYo+EWF3sBB91AZGnUnjIUU7RCnq20D7MKpT9oKONVAygOOsY+1wt8p/tjGLURhP5K4vQ2VtmimQHOOzjpfGyvDL4Vf7Ecc92OulGoaTKhydca8/Xpoto0hUsjwKwpsi71hxR0f8mo7rm/ip+pX5fl4Xqc6paCHKWiB1pEgQDY501eqykbzk8tQvPB4fdrubv08VUPl1dwMrUE+UCmXe/EEHKJcjBqiE22RAPFshi//RWurQ7vlwV3/J8nWVfOpdZv0iWvvvvlTiVg2wgPFHqSo7GwhS0ef90upxXQH98/vlR42TvJFUPIncrS2c45QyyGVINktljcsn+h7ww/q9/hBw8x349o0DpgIGg5B8v+6sn41roBxNXH6c9ovHu2cE6sXw/DtozbpyruiWOapHcapKOG6YXUsztL55P9zVX5uNX9KNXUtHhN2AF9D/EhiRw4ASNmBIQT6MjfhjqflAa/PJ4H2luc6XxxONTFZBai6wczElCTmgz/h6fO2NmkC6+enK0GbOYgcFB0YkcCEqoc6zRouPI33AB3SvN3mpGRRkicgJzBSEPrMOj68PZ6aHKmN4fG0+5J3PjUDKRUcI46YpAMO8EX8qHa/e//6i+GIFqIIIFxzCBMkRqazinBA2VGnu8+Gt/lx0kwPWEgWJLP5SaDCZD/sflPaZaGlKNVLKGKDNGFgjQSOT5kkWSsXxmSJEqgJp5XZf/ru/lbIikOhvVJQkg42qfN4II9UZw58qY9isYgqIcV1V/YGkx2Ntl4IQ6XjT1i+cG7HhkQAZ9zl6miHUZAwV0MfXJlHYSpdLugusppeHEKn1Rl/rinQvQgq5GbTLy0WItHu+bt3uCkS+wHnd5SNs6djUL1UgvV2pjOHco8XH6ViV3s342O1+346m/GsIW6q9UaW6FdB9WI16ydDF0Prq/a28va9QoUKFChUqVKhQoUKFChUqVKhQoUKFCv0PqVa4wO0FfQMAAAAASUVORK5CYII=" id="68" name="Google Shape;68;p4"/>
          <p:cNvSpPr/>
          <p:nvPr/>
        </p:nvSpPr>
        <p:spPr>
          <a:xfrm>
            <a:off x="625475" y="312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data:image/png;base64,iVBORw0KGgoAAAANSUhEUgAAAOEAAADhCAMAAAAJbSJIAAAAaVBMVEX///8AvPUAvfXn+v4IwvbO8f3w/P8mx/cAuvV22flS0Pjh9v6Q4fro+f4AwPXG7/32/f8pxfer5/tGzfjz/P5S0fiZ4/vb9f2E3Powyfe57PzT8/1t1vkzy/eq6Pyh5ftu0vi26fzA7PxWbRFzAAAPbklEQVR4nO1dh3rbOAwuEcd2m3pkr45r3/8hT4OYBCVFkhW7H3HXWJPijw1S48uXQoUKFSpUqFChQoUKFSpUqFChQoUKFSpU6FJoffX+9/jZnTgJPexuru++f/32utrud5/dmZnpuHt/+/3y436zAgjbEMLq6rO7NBMdjzfPhz/ff9zfrvYQBP0DCCupHRqN3MB2y8jgH0B4fFg/vz19fbzf7EGJTdFFIjxWfuRPZWw/9zWEbRbcRSI8Pv/9VWvkLRtbXnwXhbAxtpcfr5WLNGKrFBR4sUUMYv3sER7Xz9d/nl7+q40t8SI9BOctw+O6imy1H7ndV9i2PdZmYJ23lh7XN9dvd3Vka5BtY69TuYFddUV7XgjXN4e36EcGy6yPzgPhw64ytu9NqrXdDlfIi0G4q7C9QkfQvkiElR+5PsTl6xVKTYGUdjUEfeaYT0D48P638iNVYfNzjQhHimcQLYkwGtttzEe2myEIM5IZrtKLIKyhPX2t3b+6dh/CeQzztAirhKQpR5s0MnGRCiEIUJh0BRBrYwGfBmGdj9TGdt8U2jn33yND7V1HC3R2hOu2HK01UiNLu2gRQjA59AdogfqwEtvN4Xedj6xaP5LrAvfFQTikyx+k6Qjr5P/tqTK22zQ9juWM7i2gsDoQ+onoJyDcHSo/8q12/+QcFBQCRJ2WB7h2COCeDgm3xILlIO+FsQi1H3GGf3qF4Mgwe0q3MPtEPQrh+tutV46C7iVApqLBgzp9KaTCHEejEO72+pLgC6CvT4Nymsk0CuHVagiAXjp7hAllIYO/TyPMM6yr3XRtllEMkiEo5ewUqj0K+uxQmcEEfZkuwwzr7BE27+xDaFteNmtDhD2s7XP9GYQeoswoU+4icuecnmagvRAN8TTdGuJv1lunI8z3IeNgiAb60s/U0lxveBU9EdhDVMS/tY6FTVdViHnqOGIqwr7MrIskwv4TFs1pGKHNrPwCCOyGlrJaCtxQ3sUsgjD1pdBhlgldUE5D1sbpMvhSUF5DIDTCB7VgyqbPQJinOXzpRBqJsHdqoTPLTGUYPJfLCg9DzDFTp023w0QH4x6ngDR01jKMKAzJDWAQOjA7R6L8Uz60v6XxCFN8vVfsiRZ+qJlKp81pnD0dmXeHTgzBmzlmDoSZgN4brYfaobH2D9J8MqREBNTQYuNzINns1YeWU7qdpiXl20xmr3PZmRDaRDvHR5BRnLbamZlM1FfdTi8BPcoye9aWh4hnENweO7T1xcAyw7a1kKchXQ3MFzlDiiP9oIWlc3ctLdqEWm+4OAtCa1jBXkDuYSvFnuq8lK1M2DObIDZMAk0UiE9U2jVDfWhEoyofFIvsK50i6kN5c1pQrGhwgmjMtC026OiCaE+ceSdslqS01GhCn8GhtIGcdC7hGItwZHxiASUIo7hEcMj1WXgfGYfURAdrxBx2OBidOUNqKTWHRqcTWxDnKyMUNidd2VyepheQu5Xchq2enF4jKNAt2NbMJdWmiaP6A5DSpaLfYDX16kMSlIgeWmNBNZpb4bWptYVQPclBQP4aWZDPM3ZomcHNAkcNKc/kmsJHU3o3EWHCtUFE0A1CKTtuG5ywl8Kjo9MOwYl8qaM8ZhwCUi3Fo7U9xm2gVgdfuF4/bbQwIdgEaSdaKLVWEsR9Jmx2XDX+zDa71nlFQGxRQxMtVWICGx1k8OCGfGCJ/5s/83YZ7bJB26EJd1Iv0UOxEst0m65Bpis0etasTfHQOFb8S4Lw7JCOZf2M2pugkcf7jJzHlw4mUkyG53kaUVaILir3AgYUccQTL5wAYcYouZNcEdnawiIgrwNe1KBKi9CoWCMWT3Uvhl4WCMV2554o7p1yLMmp2l129mSuiP+h6AEewtRaxVbywTrgCOeSjEBjS8vWh5oRZoZ0GJP8JjtkOj9CG62QwcaWEk9DnoLZD8KNOrl3GpNYerx1upbSaCgkl5RuTQ12OmNteAChU4OjciBL8dKw1pHiqbQUkl/tLd1oQdJi1olRGgUNxAG8xenATAhTM/CNCoLsqRlrE0NsoglQ6alzBYoSGYin9DRCIWmL7IrJvJPeORFnBC3kS1Esvi9dJQ7RgSMlyzFkYYSJt0vMMRfxDSoIWjFTMxPHuuLlM06D0Lua1FmwngaCFQmHGN34h5X1VAg9tWx9BpDnT0YxKPAwQlyzUsyrsd62zJg3V3wcEDPRQnCF5zdApQFCA/EAjdCY52lGolJ229Kg/uPZIeM3YUDHEJclejgHlWEKwg+YhO1DMAiVAARK1YJxuLIchKADkTh3ZoQ+6HHPrvVT/SxL9W/bPNWyxSWisIXRdgjbHtqvVvuK2r/Vb/Vf/X+90GxbrTavm8eHtrn3+81rSvffGnpUP0yP3x5/fO2j7xU9jXqL0lUfrXvpWBE2d/RoTL8KFSpUqNAZ0cNLjDcv3/vo6VdFd3e/It21VC1U/7/FiPBwfeii6+ebPtp10RiEV3vMGkBTHI3gvwHakA/NL4jl6hffi/G+qfOAPN320ea+gx7XYxCOfc2DPuDM74L+UCWaDJfZ6onrCF3tgzwf1+3ohVc7cjOTEA5HCVSw8zxgcl9b0AUCjwOD6XRQeIPdJyFPq4DTAqevYKRK3qsPRU9jqa8BW1Gpls3lRTG2yHPAba+T3ek8PjOB5eYg04UuXdm//qxPI8irgNwGZqGF4775QzXAJW4ypGZLfjGuoY9ZxtPg9bU8MqP6Q1rq2ybmUOZ5Oo9v5qLW0evRFggWgPMGHmwuSMerL6WOGkAzj0R5SuprF3j3RKmhQ8E0vltBtwSiNYFZGeh8z5Amt7zwHsA79nhWqf5VCCk28CybUAgIrhmysiC8lOmzPOmMGmlQy2cQuSNxB6Tz+MofgRKQ64st2UHz9u9sMnTVUnBa9y+RodvjPkiDjlr63kSJOnnSueMcl5O8v8PDTsppBnqz2EeazEfrcefxgdWUsclZUjLQlAHSdqlvpxzVF1Yop67J5+TvgvYFZZrs6oA4Z+a5p4wyATFW9l5paa8+CAdrYNPudPsUhF6Q0+vsC0mLeGot0VIldplzA09cKY9qJiqAt2FD7fKM8dDzoAmnYzeSe4RleI8DBLRi25cINVc9PZggw0RlcgrEnkKEPBsPoxuSpQTotrSUcTFRH6tcs8gwZZ24jojX+cyb3WjSnknFLHp5IT0UMBFh3i+Ay3r0M9JwzN2XQOygboIQ/LDQBBrxhApYhyN9EYfB/AiWmKtPZkgVFL6PTGWcgmEdOCOj6j8zPq2e47JCLL2Q97yFFhmoMxwcao/v3meIh8mFtFclfgo/2S76tUUA+g9bU3HCIpKbcYv0q/NGfGkFyaIWk/WlJDWOJuKpO9dpuyqTHDxpnEapZYfvEb2UlaJ5whLIoeIPAGF12nQ3ad82DeEg10ZX9442eam8C7GrcR1YA4YJHiBAXYBJ0WIkqZ53vL3FcWP0V/pa5gjY01DPl7knii9Jm6Dj7ks+QdqmGjNQd1mhf7KpQnPISRB6RsJDLRTeMvfqu2hp0Q7csLsWWsrquuhzwApdTbp66uIPw7PHJMqJV5kzHppedCMMxOv8c8AklOhEaFAAFRJDCh4ZDxQ2KXYt7GmYD2DnnlwuyUjKghE/iFD+k4q9EEI2GepQTa6n8dVO9NjsF3qvazM88rOex4eQGU20nsWBKkezRBZrahDk5zLvEXbiOChP0yNDsY9NlECZuQAOKc0J5xPxRVjLnCFxsMMkQEpHA7FgIS1NJONoqdsapCtyWiMo0wbJAdw86zMzmdW2WyEAKGefzpDGvVanORiQ9ISGMj4xlYe4l8zaEj/jy1CMAxjHb22VmRKcVbbShSK+nQAAg1CMb9jjZPDjeMMjqNJ2pYyRlnone1I+eVqaHmIWlR6CYogZ7mA1mOppHE+QojOLuG5HMcAcr+IbFkPsQUG1KyKJcjZLPRXkCaT/rYI2eIBWBTU6AhY17lwsWqAdBWZwF0KSU+pVQK+TIrkyXVKGpv/geJrelgQ2QsAex7/cMpm3KguzWqp7ZttAZHoGJODYVhy04jiIkyCLZm0c8RKEyn7AOU1IzGUCiH8YMKZraY8uZbsZF/w38PjNkmKC8K2sHGqgDveGyeM0XozLgBV+hsnIEAeXsm0KhHHYh8t75AEOJWNwWezdJpDgg6QCllIJqdCFkhvnQn5H2iNNHsx6B23WS4Ac/AtoJnYUA2iPRKiRiGkPEGuop4KduHNhT6N48NH7vEEt2GiYHtZebzmEWPIwp/3ZNZIn/wD/4BbC6eQBWrE/YayNupP/Cosf/IGsMFqb/COOFYo+EWF3sBB91AZGnUnjIUU7RCnq20D7MKpT9oKONVAygOOsY+1wt8p/tjGLURhP5K4vQ2VtmimQHOOzjpfGyvDL4Vf7Ecc92OulGoaTKhydca8/Xpoto0hUsjwKwpsi71hxR0f8mo7rm/ip+pX5fl4Xqc6paCHKWiB1pEgQDY501eqykbzk8tQvPB4fdrubv08VUPl1dwMrUE+UCmXe/EEHKJcjBqiE22RAPFshi//RWurQ7vlwV3/J8nWVfOpdZv0iWvvvvlTiVg2wgPFHqSo7GwhS0ef90upxXQH98/vlR42TvJFUPIncrS2c45QyyGVINktljcsn+h7ww/q9/hBw8x349o0DpgIGg5B8v+6sn41roBxNXH6c9ovHu2cE6sXw/DtozbpyruiWOapHcapKOG6YXUsztL55P9zVX5uNX9KNXUtHhN2AF9D/EhiRw4ASNmBIQT6MjfhjqflAa/PJ4H2luc6XxxONTFZBai6wczElCTmgz/h6fO2NmkC6+enK0GbOYgcFB0YkcCEqoc6zRouPI33AB3SvN3mpGRRkicgJzBSEPrMOj68PZ6aHKmN4fG0+5J3PjUDKRUcI46YpAMO8EX8qHa/e//6i+GIFqIIIFxzCBMkRqazinBA2VGnu8+Gt/lx0kwPWEgWJLP5SaDCZD/sflPaZaGlKNVLKGKDNGFgjQSOT5kkWSsXxmSJEqgJp5XZf/ru/lbIikOhvVJQkg42qfN4II9UZw58qY9isYgqIcV1V/YGkx2Ntl4IQ6XjT1i+cG7HhkQAZ9zl6miHUZAwV0MfXJlHYSpdLugusppeHEKn1Rl/rinQvQgq5GbTLy0WItHu+bt3uCkS+wHnd5SNs6djUL1UgvV2pjOHco8XH6ViV3s342O1+346m/GsIW6q9UaW6FdB9WI16ydDF0Prq/a28va9QoUKFChUqVKhQoUKFChUqVKhQoUKFCv0PqVa4wO0FfQMAAAAASUVORK5CYII=" id="69" name="Google Shape;69;p4"/>
          <p:cNvSpPr/>
          <p:nvPr/>
        </p:nvSpPr>
        <p:spPr>
          <a:xfrm>
            <a:off x="777875" y="4651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data:image/png;base64,iVBORw0KGgoAAAANSUhEUgAAAOEAAADhCAMAAAAJbSJIAAAAaVBMVEX///8AvPUAvfXn+v4IwvbO8f3w/P8mx/cAuvV22flS0Pjh9v6Q4fro+f4AwPXG7/32/f8pxfer5/tGzfjz/P5S0fiZ4/vb9f2E3Powyfe57PzT8/1t1vkzy/eq6Pyh5ftu0vi26fzA7PxWbRFzAAAPbklEQVR4nO1dh3rbOAwuEcd2m3pkr45r3/8hT4OYBCVFkhW7H3HXWJPijw1S48uXQoUKFSpUqFChQoUKFSpUqFChQoUKFSpU6FJoffX+9/jZnTgJPexuru++f/32utrud5/dmZnpuHt/+/3y436zAgjbEMLq6rO7NBMdjzfPhz/ff9zfrvYQBP0DCCupHRqN3MB2y8jgH0B4fFg/vz19fbzf7EGJTdFFIjxWfuRPZWw/9zWEbRbcRSI8Pv/9VWvkLRtbXnwXhbAxtpcfr5WLNGKrFBR4sUUMYv3sER7Xz9d/nl7+q40t8SI9BOctw+O6imy1H7ndV9i2PdZmYJ23lh7XN9dvd3Vka5BtY69TuYFddUV7XgjXN4e36EcGy6yPzgPhw64ytu9NqrXdDlfIi0G4q7C9QkfQvkiElR+5PsTl6xVKTYGUdjUEfeaYT0D48P638iNVYfNzjQhHimcQLYkwGtttzEe2myEIM5IZrtKLIKyhPX2t3b+6dh/CeQzztAirhKQpR5s0MnGRCiEIUJh0BRBrYwGfBmGdj9TGdt8U2jn33yND7V1HC3R2hOu2HK01UiNLu2gRQjA59AdogfqwEtvN4Xedj6xaP5LrAvfFQTikyx+k6Qjr5P/tqTK22zQ9juWM7i2gsDoQ+onoJyDcHSo/8q12/+QcFBQCRJ2WB7h2COCeDgm3xILlIO+FsQi1H3GGf3qF4Mgwe0q3MPtEPQrh+tutV46C7iVApqLBgzp9KaTCHEejEO72+pLgC6CvT4Nymsk0CuHVagiAXjp7hAllIYO/TyPMM6yr3XRtllEMkiEo5ewUqj0K+uxQmcEEfZkuwwzr7BE27+xDaFteNmtDhD2s7XP9GYQeoswoU+4icuecnmagvRAN8TTdGuJv1lunI8z3IeNgiAb60s/U0lxveBU9EdhDVMS/tY6FTVdViHnqOGIqwr7MrIskwv4TFs1pGKHNrPwCCOyGlrJaCtxQ3sUsgjD1pdBhlgldUE5D1sbpMvhSUF5DIDTCB7VgyqbPQJinOXzpRBqJsHdqoTPLTGUYPJfLCg9DzDFTp023w0QH4x6ngDR01jKMKAzJDWAQOjA7R6L8Uz60v6XxCFN8vVfsiRZ+qJlKp81pnD0dmXeHTgzBmzlmDoSZgN4brYfaobH2D9J8MqREBNTQYuNzINns1YeWU7qdpiXl20xmr3PZmRDaRDvHR5BRnLbamZlM1FfdTi8BPcoye9aWh4hnENweO7T1xcAyw7a1kKchXQ3MFzlDiiP9oIWlc3ctLdqEWm+4OAtCa1jBXkDuYSvFnuq8lK1M2DObIDZMAk0UiE9U2jVDfWhEoyofFIvsK50i6kN5c1pQrGhwgmjMtC026OiCaE+ceSdslqS01GhCn8GhtIGcdC7hGItwZHxiASUIo7hEcMj1WXgfGYfURAdrxBx2OBidOUNqKTWHRqcTWxDnKyMUNidd2VyepheQu5Xchq2enF4jKNAt2NbMJdWmiaP6A5DSpaLfYDX16kMSlIgeWmNBNZpb4bWptYVQPclBQP4aWZDPM3ZomcHNAkcNKc/kmsJHU3o3EWHCtUFE0A1CKTtuG5ywl8Kjo9MOwYl8qaM8ZhwCUi3Fo7U9xm2gVgdfuF4/bbQwIdgEaSdaKLVWEsR9Jmx2XDX+zDa71nlFQGxRQxMtVWICGx1k8OCGfGCJ/5s/83YZ7bJB26EJd1Iv0UOxEst0m65Bpis0etasTfHQOFb8S4Lw7JCOZf2M2pugkcf7jJzHlw4mUkyG53kaUVaILir3AgYUccQTL5wAYcYouZNcEdnawiIgrwNe1KBKi9CoWCMWT3Uvhl4WCMV2554o7p1yLMmp2l129mSuiP+h6AEewtRaxVbywTrgCOeSjEBjS8vWh5oRZoZ0GJP8JjtkOj9CG62QwcaWEk9DnoLZD8KNOrl3GpNYerx1upbSaCgkl5RuTQ12OmNteAChU4OjciBL8dKw1pHiqbQUkl/tLd1oQdJi1olRGgUNxAG8xenATAhTM/CNCoLsqRlrE0NsoglQ6alzBYoSGYin9DRCIWmL7IrJvJPeORFnBC3kS1Esvi9dJQ7RgSMlyzFkYYSJt0vMMRfxDSoIWjFTMxPHuuLlM06D0Lua1FmwngaCFQmHGN34h5X1VAg9tWx9BpDnT0YxKPAwQlyzUsyrsd62zJg3V3wcEDPRQnCF5zdApQFCA/EAjdCY52lGolJ229Kg/uPZIeM3YUDHEJclejgHlWEKwg+YhO1DMAiVAARK1YJxuLIchKADkTh3ZoQ+6HHPrvVT/SxL9W/bPNWyxSWisIXRdgjbHtqvVvuK2r/Vb/Vf/X+90GxbrTavm8eHtrn3+81rSvffGnpUP0yP3x5/fO2j7xU9jXqL0lUfrXvpWBE2d/RoTL8KFSpUqNAZ0cNLjDcv3/vo6VdFd3e/It21VC1U/7/FiPBwfeii6+ebPtp10RiEV3vMGkBTHI3gvwHakA/NL4jl6hffi/G+qfOAPN320ea+gx7XYxCOfc2DPuDM74L+UCWaDJfZ6onrCF3tgzwf1+3ohVc7cjOTEA5HCVSw8zxgcl9b0AUCjwOD6XRQeIPdJyFPq4DTAqevYKRK3qsPRU9jqa8BW1Gpls3lRTG2yHPAba+T3ek8PjOB5eYg04UuXdm//qxPI8irgNwGZqGF4775QzXAJW4ypGZLfjGuoY9ZxtPg9bU8MqP6Q1rq2ybmUOZ5Oo9v5qLW0evRFggWgPMGHmwuSMerL6WOGkAzj0R5SuprF3j3RKmhQ8E0vltBtwSiNYFZGeh8z5Amt7zwHsA79nhWqf5VCCk28CybUAgIrhmysiC8lOmzPOmMGmlQy2cQuSNxB6Tz+MofgRKQ64st2UHz9u9sMnTVUnBa9y+RodvjPkiDjlr63kSJOnnSueMcl5O8v8PDTsppBnqz2EeazEfrcefxgdWUsclZUjLQlAHSdqlvpxzVF1Yop67J5+TvgvYFZZrs6oA4Z+a5p4wyATFW9l5paa8+CAdrYNPudPsUhF6Q0+vsC0mLeGot0VIldplzA09cKY9qJiqAt2FD7fKM8dDzoAmnYzeSe4RleI8DBLRi25cINVc9PZggw0RlcgrEnkKEPBsPoxuSpQTotrSUcTFRH6tcs8gwZZ24jojX+cyb3WjSnknFLHp5IT0UMBFh3i+Ay3r0M9JwzN2XQOygboIQ/LDQBBrxhApYhyN9EYfB/AiWmKtPZkgVFL6PTGWcgmEdOCOj6j8zPq2e47JCLL2Q97yFFhmoMxwcao/v3meIh8mFtFclfgo/2S76tUUA+g9bU3HCIpKbcYv0q/NGfGkFyaIWk/WlJDWOJuKpO9dpuyqTHDxpnEapZYfvEb2UlaJ5whLIoeIPAGF12nQ3ad82DeEg10ZX9442eam8C7GrcR1YA4YJHiBAXYBJ0WIkqZ53vL3FcWP0V/pa5gjY01DPl7knii9Jm6Dj7ks+QdqmGjNQd1mhf7KpQnPISRB6RsJDLRTeMvfqu2hp0Q7csLsWWsrquuhzwApdTbp66uIPw7PHJMqJV5kzHppedCMMxOv8c8AklOhEaFAAFRJDCh4ZDxQ2KXYt7GmYD2DnnlwuyUjKghE/iFD+k4q9EEI2GepQTa6n8dVO9NjsF3qvazM88rOex4eQGU20nsWBKkezRBZrahDk5zLvEXbiOChP0yNDsY9NlECZuQAOKc0J5xPxRVjLnCFxsMMkQEpHA7FgIS1NJONoqdsapCtyWiMo0wbJAdw86zMzmdW2WyEAKGefzpDGvVanORiQ9ISGMj4xlYe4l8zaEj/jy1CMAxjHb22VmRKcVbbShSK+nQAAg1CMb9jjZPDjeMMjqNJ2pYyRlnone1I+eVqaHmIWlR6CYogZ7mA1mOppHE+QojOLuG5HMcAcr+IbFkPsQUG1KyKJcjZLPRXkCaT/rYI2eIBWBTU6AhY17lwsWqAdBWZwF0KSU+pVQK+TIrkyXVKGpv/geJrelgQ2QsAex7/cMpm3KguzWqp7ZttAZHoGJODYVhy04jiIkyCLZm0c8RKEyn7AOU1IzGUCiH8YMKZraY8uZbsZF/w38PjNkmKC8K2sHGqgDveGyeM0XozLgBV+hsnIEAeXsm0KhHHYh8t75AEOJWNwWezdJpDgg6QCllIJqdCFkhvnQn5H2iNNHsx6B23WS4Ac/AtoJnYUA2iPRKiRiGkPEGuop4KduHNhT6N48NH7vEEt2GiYHtZebzmEWPIwp/3ZNZIn/wD/4BbC6eQBWrE/YayNupP/Cosf/IGsMFqb/COOFYo+EWF3sBB91AZGnUnjIUU7RCnq20D7MKpT9oKONVAygOOsY+1wt8p/tjGLURhP5K4vQ2VtmimQHOOzjpfGyvDL4Vf7Ecc92OulGoaTKhydca8/Xpoto0hUsjwKwpsi71hxR0f8mo7rm/ip+pX5fl4Xqc6paCHKWiB1pEgQDY501eqykbzk8tQvPB4fdrubv08VUPl1dwMrUE+UCmXe/EEHKJcjBqiE22RAPFshi//RWurQ7vlwV3/J8nWVfOpdZv0iWvvvvlTiVg2wgPFHqSo7GwhS0ef90upxXQH98/vlR42TvJFUPIncrS2c45QyyGVINktljcsn+h7ww/q9/hBw8x349o0DpgIGg5B8v+6sn41roBxNXH6c9ovHu2cE6sXw/DtozbpyruiWOapHcapKOG6YXUsztL55P9zVX5uNX9KNXUtHhN2AF9D/EhiRw4ASNmBIQT6MjfhjqflAa/PJ4H2luc6XxxONTFZBai6wczElCTmgz/h6fO2NmkC6+enK0GbOYgcFB0YkcCEqoc6zRouPI33AB3SvN3mpGRRkicgJzBSEPrMOj68PZ6aHKmN4fG0+5J3PjUDKRUcI46YpAMO8EX8qHa/e//6i+GIFqIIIFxzCBMkRqazinBA2VGnu8+Gt/lx0kwPWEgWJLP5SaDCZD/sflPaZaGlKNVLKGKDNGFgjQSOT5kkWSsXxmSJEqgJp5XZf/ru/lbIikOhvVJQkg42qfN4II9UZw58qY9isYgqIcV1V/YGkx2Ntl4IQ6XjT1i+cG7HhkQAZ9zl6miHUZAwV0MfXJlHYSpdLugusppeHEKn1Rl/rinQvQgq5GbTLy0WItHu+bt3uCkS+wHnd5SNs6djUL1UgvV2pjOHco8XH6ViV3s342O1+346m/GsIW6q9UaW6FdB9WI16ydDF0Prq/a28va9QoUKFChUqVKhQoUKFChUqVKhQoUKFCv0PqVa4wO0FfQMAAAAASUVORK5CYII=" id="70" name="Google Shape;70;p4"/>
          <p:cNvSpPr/>
          <p:nvPr/>
        </p:nvSpPr>
        <p:spPr>
          <a:xfrm>
            <a:off x="930275" y="6175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data:image/png;base64,iVBORw0KGgoAAAANSUhEUgAAAOEAAADhCAMAAAAJbSJIAAAAaVBMVEX///8AvPUAvfXn+v4IwvbO8f3w/P8mx/cAuvV22flS0Pjh9v6Q4fro+f4AwPXG7/32/f8pxfer5/tGzfjz/P5S0fiZ4/vb9f2E3Powyfe57PzT8/1t1vkzy/eq6Pyh5ftu0vi26fzA7PxWbRFzAAAPbklEQVR4nO1dh3rbOAwuEcd2m3pkr45r3/8hT4OYBCVFkhW7H3HXWJPijw1S48uXQoUKFSpUqFChQoUKFSpUqFChQoUKFSpU6FJoffX+9/jZnTgJPexuru++f/32utrud5/dmZnpuHt/+/3y436zAgjbEMLq6rO7NBMdjzfPhz/ff9zfrvYQBP0DCCupHRqN3MB2y8jgH0B4fFg/vz19fbzf7EGJTdFFIjxWfuRPZWw/9zWEbRbcRSI8Pv/9VWvkLRtbXnwXhbAxtpcfr5WLNGKrFBR4sUUMYv3sER7Xz9d/nl7+q40t8SI9BOctw+O6imy1H7ndV9i2PdZmYJ23lh7XN9dvd3Vka5BtY69TuYFddUV7XgjXN4e36EcGy6yPzgPhw64ytu9NqrXdDlfIi0G4q7C9QkfQvkiElR+5PsTl6xVKTYGUdjUEfeaYT0D48P638iNVYfNzjQhHimcQLYkwGtttzEe2myEIM5IZrtKLIKyhPX2t3b+6dh/CeQzztAirhKQpR5s0MnGRCiEIUJh0BRBrYwGfBmGdj9TGdt8U2jn33yND7V1HC3R2hOu2HK01UiNLu2gRQjA59AdogfqwEtvN4Xedj6xaP5LrAvfFQTikyx+k6Qjr5P/tqTK22zQ9juWM7i2gsDoQ+onoJyDcHSo/8q12/+QcFBQCRJ2WB7h2COCeDgm3xILlIO+FsQi1H3GGf3qF4Mgwe0q3MPtEPQrh+tutV46C7iVApqLBgzp9KaTCHEejEO72+pLgC6CvT4Nymsk0CuHVagiAXjp7hAllIYO/TyPMM6yr3XRtllEMkiEo5ewUqj0K+uxQmcEEfZkuwwzr7BE27+xDaFteNmtDhD2s7XP9GYQeoswoU+4icuecnmagvRAN8TTdGuJv1lunI8z3IeNgiAb60s/U0lxveBU9EdhDVMS/tY6FTVdViHnqOGIqwr7MrIskwv4TFs1pGKHNrPwCCOyGlrJaCtxQ3sUsgjD1pdBhlgldUE5D1sbpMvhSUF5DIDTCB7VgyqbPQJinOXzpRBqJsHdqoTPLTGUYPJfLCg9DzDFTp023w0QH4x6ngDR01jKMKAzJDWAQOjA7R6L8Uz60v6XxCFN8vVfsiRZ+qJlKp81pnD0dmXeHTgzBmzlmDoSZgN4brYfaobH2D9J8MqREBNTQYuNzINns1YeWU7qdpiXl20xmr3PZmRDaRDvHR5BRnLbamZlM1FfdTi8BPcoye9aWh4hnENweO7T1xcAyw7a1kKchXQ3MFzlDiiP9oIWlc3ctLdqEWm+4OAtCa1jBXkDuYSvFnuq8lK1M2DObIDZMAk0UiE9U2jVDfWhEoyofFIvsK50i6kN5c1pQrGhwgmjMtC026OiCaE+ceSdslqS01GhCn8GhtIGcdC7hGItwZHxiASUIo7hEcMj1WXgfGYfURAdrxBx2OBidOUNqKTWHRqcTWxDnKyMUNidd2VyepheQu5Xchq2enF4jKNAt2NbMJdWmiaP6A5DSpaLfYDX16kMSlIgeWmNBNZpb4bWptYVQPclBQP4aWZDPM3ZomcHNAkcNKc/kmsJHU3o3EWHCtUFE0A1CKTtuG5ywl8Kjo9MOwYl8qaM8ZhwCUi3Fo7U9xm2gVgdfuF4/bbQwIdgEaSdaKLVWEsR9Jmx2XDX+zDa71nlFQGxRQxMtVWICGx1k8OCGfGCJ/5s/83YZ7bJB26EJd1Iv0UOxEst0m65Bpis0etasTfHQOFb8S4Lw7JCOZf2M2pugkcf7jJzHlw4mUkyG53kaUVaILir3AgYUccQTL5wAYcYouZNcEdnawiIgrwNe1KBKi9CoWCMWT3Uvhl4WCMV2554o7p1yLMmp2l129mSuiP+h6AEewtRaxVbywTrgCOeSjEBjS8vWh5oRZoZ0GJP8JjtkOj9CG62QwcaWEk9DnoLZD8KNOrl3GpNYerx1upbSaCgkl5RuTQ12OmNteAChU4OjciBL8dKw1pHiqbQUkl/tLd1oQdJi1olRGgUNxAG8xenATAhTM/CNCoLsqRlrE0NsoglQ6alzBYoSGYin9DRCIWmL7IrJvJPeORFnBC3kS1Esvi9dJQ7RgSMlyzFkYYSJt0vMMRfxDSoIWjFTMxPHuuLlM06D0Lua1FmwngaCFQmHGN34h5X1VAg9tWx9BpDnT0YxKPAwQlyzUsyrsd62zJg3V3wcEDPRQnCF5zdApQFCA/EAjdCY52lGolJ229Kg/uPZIeM3YUDHEJclejgHlWEKwg+YhO1DMAiVAARK1YJxuLIchKADkTh3ZoQ+6HHPrvVT/SxL9W/bPNWyxSWisIXRdgjbHtqvVvuK2r/Vb/Vf/X+90GxbrTavm8eHtrn3+81rSvffGnpUP0yP3x5/fO2j7xU9jXqL0lUfrXvpWBE2d/RoTL8KFSpUqNAZ0cNLjDcv3/vo6VdFd3e/It21VC1U/7/FiPBwfeii6+ebPtp10RiEV3vMGkBTHI3gvwHakA/NL4jl6hffi/G+qfOAPN320ea+gx7XYxCOfc2DPuDM74L+UCWaDJfZ6onrCF3tgzwf1+3ohVc7cjOTEA5HCVSw8zxgcl9b0AUCjwOD6XRQeIPdJyFPq4DTAqevYKRK3qsPRU9jqa8BW1Gpls3lRTG2yHPAba+T3ek8PjOB5eYg04UuXdm//qxPI8irgNwGZqGF4775QzXAJW4ypGZLfjGuoY9ZxtPg9bU8MqP6Q1rq2ybmUOZ5Oo9v5qLW0evRFggWgPMGHmwuSMerL6WOGkAzj0R5SuprF3j3RKmhQ8E0vltBtwSiNYFZGeh8z5Amt7zwHsA79nhWqf5VCCk28CybUAgIrhmysiC8lOmzPOmMGmlQy2cQuSNxB6Tz+MofgRKQ64st2UHz9u9sMnTVUnBa9y+RodvjPkiDjlr63kSJOnnSueMcl5O8v8PDTsppBnqz2EeazEfrcefxgdWUsclZUjLQlAHSdqlvpxzVF1Yop67J5+TvgvYFZZrs6oA4Z+a5p4wyATFW9l5paa8+CAdrYNPudPsUhF6Q0+vsC0mLeGot0VIldplzA09cKY9qJiqAt2FD7fKM8dDzoAmnYzeSe4RleI8DBLRi25cINVc9PZggw0RlcgrEnkKEPBsPoxuSpQTotrSUcTFRH6tcs8gwZZ24jojX+cyb3WjSnknFLHp5IT0UMBFh3i+Ay3r0M9JwzN2XQOygboIQ/LDQBBrxhApYhyN9EYfB/AiWmKtPZkgVFL6PTGWcgmEdOCOj6j8zPq2e47JCLL2Q97yFFhmoMxwcao/v3meIh8mFtFclfgo/2S76tUUA+g9bU3HCIpKbcYv0q/NGfGkFyaIWk/WlJDWOJuKpO9dpuyqTHDxpnEapZYfvEb2UlaJ5whLIoeIPAGF12nQ3ad82DeEg10ZX9442eam8C7GrcR1YA4YJHiBAXYBJ0WIkqZ53vL3FcWP0V/pa5gjY01DPl7knii9Jm6Dj7ks+QdqmGjNQd1mhf7KpQnPISRB6RsJDLRTeMvfqu2hp0Q7csLsWWsrquuhzwApdTbp66uIPw7PHJMqJV5kzHppedCMMxOv8c8AklOhEaFAAFRJDCh4ZDxQ2KXYt7GmYD2DnnlwuyUjKghE/iFD+k4q9EEI2GepQTa6n8dVO9NjsF3qvazM88rOex4eQGU20nsWBKkezRBZrahDk5zLvEXbiOChP0yNDsY9NlECZuQAOKc0J5xPxRVjLnCFxsMMkQEpHA7FgIS1NJONoqdsapCtyWiMo0wbJAdw86zMzmdW2WyEAKGefzpDGvVanORiQ9ISGMj4xlYe4l8zaEj/jy1CMAxjHb22VmRKcVbbShSK+nQAAg1CMb9jjZPDjeMMjqNJ2pYyRlnone1I+eVqaHmIWlR6CYogZ7mA1mOppHE+QojOLuG5HMcAcr+IbFkPsQUG1KyKJcjZLPRXkCaT/rYI2eIBWBTU6AhY17lwsWqAdBWZwF0KSU+pVQK+TIrkyXVKGpv/geJrelgQ2QsAex7/cMpm3KguzWqp7ZttAZHoGJODYVhy04jiIkyCLZm0c8RKEyn7AOU1IzGUCiH8YMKZraY8uZbsZF/w38PjNkmKC8K2sHGqgDveGyeM0XozLgBV+hsnIEAeXsm0KhHHYh8t75AEOJWNwWezdJpDgg6QCllIJqdCFkhvnQn5H2iNNHsx6B23WS4Ac/AtoJnYUA2iPRKiRiGkPEGuop4KduHNhT6N48NH7vEEt2GiYHtZebzmEWPIwp/3ZNZIn/wD/4BbC6eQBWrE/YayNupP/Cosf/IGsMFqb/COOFYo+EWF3sBB91AZGnUnjIUU7RCnq20D7MKpT9oKONVAygOOsY+1wt8p/tjGLURhP5K4vQ2VtmimQHOOzjpfGyvDL4Vf7Ecc92OulGoaTKhydca8/Xpoto0hUsjwKwpsi71hxR0f8mo7rm/ip+pX5fl4Xqc6paCHKWiB1pEgQDY501eqykbzk8tQvPB4fdrubv08VUPl1dwMrUE+UCmXe/EEHKJcjBqiE22RAPFshi//RWurQ7vlwV3/J8nWVfOpdZv0iWvvvvlTiVg2wgPFHqSo7GwhS0ef90upxXQH98/vlR42TvJFUPIncrS2c45QyyGVINktljcsn+h7ww/q9/hBw8x349o0DpgIGg5B8v+6sn41roBxNXH6c9ovHu2cE6sXw/DtozbpyruiWOapHcapKOG6YXUsztL55P9zVX5uNX9KNXUtHhN2AF9D/EhiRw4ASNmBIQT6MjfhjqflAa/PJ4H2luc6XxxONTFZBai6wczElCTmgz/h6fO2NmkC6+enK0GbOYgcFB0YkcCEqoc6zRouPI33AB3SvN3mpGRRkicgJzBSEPrMOj68PZ6aHKmN4fG0+5J3PjUDKRUcI46YpAMO8EX8qHa/e//6i+GIFqIIIFxzCBMkRqazinBA2VGnu8+Gt/lx0kwPWEgWJLP5SaDCZD/sflPaZaGlKNVLKGKDNGFgjQSOT5kkWSsXxmSJEqgJp5XZf/ru/lbIikOhvVJQkg42qfN4II9UZw58qY9isYgqIcV1V/YGkx2Ntl4IQ6XjT1i+cG7HhkQAZ9zl6miHUZAwV0MfXJlHYSpdLugusppeHEKn1Rl/rinQvQgq5GbTLy0WItHu+bt3uCkS+wHnd5SNs6djUL1UgvV2pjOHco8XH6ViV3s342O1+346m/GsIW6q9UaW6FdB9WI16ydDF0Prq/a28va9QoUKFChUqVKhQoUKFChUqVKhQoUKFCv0PqVa4wO0FfQMAAAAASUVORK5CYII=" id="71" name="Google Shape;71;p4"/>
          <p:cNvSpPr/>
          <p:nvPr/>
        </p:nvSpPr>
        <p:spPr>
          <a:xfrm>
            <a:off x="1082675" y="769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" name="Google Shape;72;p4"/>
          <p:cNvGrpSpPr/>
          <p:nvPr/>
        </p:nvGrpSpPr>
        <p:grpSpPr>
          <a:xfrm>
            <a:off x="5422031" y="3180209"/>
            <a:ext cx="929683" cy="782169"/>
            <a:chOff x="5330709" y="3249715"/>
            <a:chExt cx="749532" cy="630603"/>
          </a:xfrm>
        </p:grpSpPr>
        <p:pic>
          <p:nvPicPr>
            <p:cNvPr descr="C:\Users\HOME\Desktop\윈도우로고.png" id="73" name="Google Shape;73;p4"/>
            <p:cNvPicPr preferRelativeResize="0"/>
            <p:nvPr/>
          </p:nvPicPr>
          <p:blipFill rotWithShape="1">
            <a:blip r:embed="rId6">
              <a:alphaModFix/>
            </a:blip>
            <a:srcRect b="0" l="0" r="70665" t="0"/>
            <a:stretch/>
          </p:blipFill>
          <p:spPr>
            <a:xfrm>
              <a:off x="5458660" y="3249715"/>
              <a:ext cx="392113" cy="454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HOME\Desktop\윈도우로고.png" id="74" name="Google Shape;74;p4"/>
            <p:cNvPicPr preferRelativeResize="0"/>
            <p:nvPr/>
          </p:nvPicPr>
          <p:blipFill rotWithShape="1">
            <a:blip r:embed="rId7">
              <a:alphaModFix/>
            </a:blip>
            <a:srcRect b="0" l="27910" r="0" t="0"/>
            <a:stretch/>
          </p:blipFill>
          <p:spPr>
            <a:xfrm>
              <a:off x="5330709" y="3527161"/>
              <a:ext cx="749532" cy="35315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0"/>
          <p:cNvSpPr/>
          <p:nvPr/>
        </p:nvSpPr>
        <p:spPr>
          <a:xfrm>
            <a:off x="455171" y="1117626"/>
            <a:ext cx="8214610" cy="3725878"/>
          </a:xfrm>
          <a:prstGeom prst="rect">
            <a:avLst/>
          </a:prstGeom>
          <a:solidFill>
            <a:schemeClr val="lt1">
              <a:alpha val="3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8" name="Google Shape;688;p40"/>
          <p:cNvGrpSpPr/>
          <p:nvPr/>
        </p:nvGrpSpPr>
        <p:grpSpPr>
          <a:xfrm>
            <a:off x="449753" y="842718"/>
            <a:ext cx="8230072" cy="4051269"/>
            <a:chOff x="932956" y="1613303"/>
            <a:chExt cx="7686111" cy="5401692"/>
          </a:xfrm>
        </p:grpSpPr>
        <p:sp>
          <p:nvSpPr>
            <p:cNvPr id="689" name="Google Shape;689;p40"/>
            <p:cNvSpPr/>
            <p:nvPr/>
          </p:nvSpPr>
          <p:spPr>
            <a:xfrm>
              <a:off x="932956" y="1613303"/>
              <a:ext cx="7676485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파트너 (화면 설계)</a:t>
              </a:r>
              <a:endParaRPr b="1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40"/>
            <p:cNvSpPr/>
            <p:nvPr/>
          </p:nvSpPr>
          <p:spPr>
            <a:xfrm flipH="1" rot="10800000">
              <a:off x="937770" y="6954035"/>
              <a:ext cx="7681297" cy="60960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1" name="Google Shape;691;p40"/>
          <p:cNvSpPr txBox="1"/>
          <p:nvPr>
            <p:ph idx="1" type="body"/>
          </p:nvPr>
        </p:nvSpPr>
        <p:spPr>
          <a:xfrm>
            <a:off x="164123" y="104775"/>
            <a:ext cx="878058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38950" lIns="77925" spcFirstLastPara="1" rIns="77925" wrap="square" tIns="389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ko-KR"/>
              <a:t>구현</a:t>
            </a:r>
            <a:endParaRPr/>
          </a:p>
        </p:txBody>
      </p:sp>
      <p:pic>
        <p:nvPicPr>
          <p:cNvPr descr="https://lh4.googleusercontent.com/wwv8Eq7uNxKV38HG9Cic71ka8gnMJg4JmBFx08mTlClCRZ_-Z3v5t5Xfi7UyT2MNDVBfJonNpVThJ5VL3ZNuzTrSg3mhjPyLO6snGVifoX7bhdnTxbAErt24XcWzDQk6nNi1lsAAEHFEe3Y1szQSrw" id="692" name="Google Shape;69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4288" y="1364421"/>
            <a:ext cx="5676373" cy="3197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1"/>
          <p:cNvSpPr/>
          <p:nvPr/>
        </p:nvSpPr>
        <p:spPr>
          <a:xfrm>
            <a:off x="455171" y="1117626"/>
            <a:ext cx="8214610" cy="3725878"/>
          </a:xfrm>
          <a:prstGeom prst="rect">
            <a:avLst/>
          </a:prstGeom>
          <a:solidFill>
            <a:schemeClr val="lt1">
              <a:alpha val="3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9" name="Google Shape;699;p41"/>
          <p:cNvGrpSpPr/>
          <p:nvPr/>
        </p:nvGrpSpPr>
        <p:grpSpPr>
          <a:xfrm>
            <a:off x="449753" y="842718"/>
            <a:ext cx="8230072" cy="4051269"/>
            <a:chOff x="932956" y="1613303"/>
            <a:chExt cx="7686111" cy="5401692"/>
          </a:xfrm>
        </p:grpSpPr>
        <p:sp>
          <p:nvSpPr>
            <p:cNvPr id="700" name="Google Shape;700;p41"/>
            <p:cNvSpPr/>
            <p:nvPr/>
          </p:nvSpPr>
          <p:spPr>
            <a:xfrm>
              <a:off x="932956" y="1613303"/>
              <a:ext cx="7676485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파트너 (화면 설계)</a:t>
              </a:r>
              <a:endParaRPr b="1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41"/>
            <p:cNvSpPr/>
            <p:nvPr/>
          </p:nvSpPr>
          <p:spPr>
            <a:xfrm flipH="1" rot="10800000">
              <a:off x="937770" y="6954035"/>
              <a:ext cx="7681297" cy="60960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2" name="Google Shape;702;p41"/>
          <p:cNvSpPr txBox="1"/>
          <p:nvPr>
            <p:ph idx="1" type="body"/>
          </p:nvPr>
        </p:nvSpPr>
        <p:spPr>
          <a:xfrm>
            <a:off x="164123" y="104775"/>
            <a:ext cx="878058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38950" lIns="77925" spcFirstLastPara="1" rIns="77925" wrap="square" tIns="389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ko-KR"/>
              <a:t>구현</a:t>
            </a:r>
            <a:endParaRPr/>
          </a:p>
        </p:txBody>
      </p:sp>
      <p:pic>
        <p:nvPicPr>
          <p:cNvPr descr="https://lh3.googleusercontent.com/cZJKXTOj3mqTanB76pL3BAzJyNgX6ZMY-vXSm6wWrvD5Yy8w1JOvzxn5tQd2a6S2nX9SgGUL2w8fLbCyVRg7OhvbtwT0SWMmuiSm1caPlXLVwiSfgLaVli7Ku5cwWAa3JgmfSzW6l81VdYeKhHb_-A" id="703" name="Google Shape;70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1449" y="1344476"/>
            <a:ext cx="5676372" cy="3195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42"/>
          <p:cNvSpPr/>
          <p:nvPr/>
        </p:nvSpPr>
        <p:spPr>
          <a:xfrm>
            <a:off x="455171" y="1117626"/>
            <a:ext cx="8214610" cy="3725878"/>
          </a:xfrm>
          <a:prstGeom prst="rect">
            <a:avLst/>
          </a:prstGeom>
          <a:solidFill>
            <a:schemeClr val="lt1">
              <a:alpha val="3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10" name="Google Shape;710;p42"/>
          <p:cNvGrpSpPr/>
          <p:nvPr/>
        </p:nvGrpSpPr>
        <p:grpSpPr>
          <a:xfrm>
            <a:off x="449753" y="842718"/>
            <a:ext cx="8230072" cy="4051269"/>
            <a:chOff x="932956" y="1613303"/>
            <a:chExt cx="7686111" cy="5401692"/>
          </a:xfrm>
        </p:grpSpPr>
        <p:sp>
          <p:nvSpPr>
            <p:cNvPr id="711" name="Google Shape;711;p42"/>
            <p:cNvSpPr/>
            <p:nvPr/>
          </p:nvSpPr>
          <p:spPr>
            <a:xfrm>
              <a:off x="932956" y="1613303"/>
              <a:ext cx="7676485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파트너 (화면 설계)</a:t>
              </a:r>
              <a:endParaRPr b="1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42"/>
            <p:cNvSpPr/>
            <p:nvPr/>
          </p:nvSpPr>
          <p:spPr>
            <a:xfrm flipH="1" rot="10800000">
              <a:off x="937770" y="6954035"/>
              <a:ext cx="7681297" cy="60960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3" name="Google Shape;713;p42"/>
          <p:cNvSpPr txBox="1"/>
          <p:nvPr>
            <p:ph idx="1" type="body"/>
          </p:nvPr>
        </p:nvSpPr>
        <p:spPr>
          <a:xfrm>
            <a:off x="164123" y="104775"/>
            <a:ext cx="878058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38950" lIns="77925" spcFirstLastPara="1" rIns="77925" wrap="square" tIns="389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ko-KR"/>
              <a:t>구현</a:t>
            </a:r>
            <a:endParaRPr/>
          </a:p>
        </p:txBody>
      </p:sp>
      <p:pic>
        <p:nvPicPr>
          <p:cNvPr descr="https://lh4.googleusercontent.com/_jclXG_kw4mX27ziB9tJuyoc-hlDSKqyU4sJ84D4C1gW-f0h_uvfrzbfJ5TrDXDEgHHgAprxKh2uIxB4fZjWH_cf5lzDCpctO074w6rQVfObUB7iZ4Fo1Re8MBQP7DqN6S0x7_ARWD9MN6VTSKSAjw" id="714" name="Google Shape;71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8182" y="1344476"/>
            <a:ext cx="5668587" cy="3195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43"/>
          <p:cNvSpPr/>
          <p:nvPr/>
        </p:nvSpPr>
        <p:spPr>
          <a:xfrm>
            <a:off x="455171" y="1117626"/>
            <a:ext cx="8214610" cy="3725878"/>
          </a:xfrm>
          <a:prstGeom prst="rect">
            <a:avLst/>
          </a:prstGeom>
          <a:solidFill>
            <a:schemeClr val="lt1">
              <a:alpha val="3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1" name="Google Shape;721;p43"/>
          <p:cNvGrpSpPr/>
          <p:nvPr/>
        </p:nvGrpSpPr>
        <p:grpSpPr>
          <a:xfrm>
            <a:off x="449753" y="842718"/>
            <a:ext cx="8230072" cy="4051269"/>
            <a:chOff x="932956" y="1613303"/>
            <a:chExt cx="7686111" cy="5401692"/>
          </a:xfrm>
        </p:grpSpPr>
        <p:sp>
          <p:nvSpPr>
            <p:cNvPr id="722" name="Google Shape;722;p43"/>
            <p:cNvSpPr/>
            <p:nvPr/>
          </p:nvSpPr>
          <p:spPr>
            <a:xfrm>
              <a:off x="932956" y="1613303"/>
              <a:ext cx="7676485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관리자 (화면 설계)</a:t>
              </a:r>
              <a:endParaRPr b="1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43"/>
            <p:cNvSpPr/>
            <p:nvPr/>
          </p:nvSpPr>
          <p:spPr>
            <a:xfrm flipH="1" rot="10800000">
              <a:off x="937770" y="6954035"/>
              <a:ext cx="7681297" cy="60960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4" name="Google Shape;724;p43"/>
          <p:cNvSpPr txBox="1"/>
          <p:nvPr>
            <p:ph idx="1" type="body"/>
          </p:nvPr>
        </p:nvSpPr>
        <p:spPr>
          <a:xfrm>
            <a:off x="164123" y="104775"/>
            <a:ext cx="878058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38950" lIns="77925" spcFirstLastPara="1" rIns="77925" wrap="square" tIns="389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ko-KR"/>
              <a:t>구현</a:t>
            </a:r>
            <a:endParaRPr/>
          </a:p>
        </p:txBody>
      </p:sp>
      <p:pic>
        <p:nvPicPr>
          <p:cNvPr descr="https://lh4.googleusercontent.com/qc-vCeScsM9UAX9VUP5C7r02oIcigUSmCYp0F3HjXjjU6-tyhn1MJ7QioNGXTCwFEfgLeWrR2G_4Vxrn-v3eqXhNSx-XsowoudEjEyy1rZ2T-VP3W4d_gxYqhGY62TbrZQ0v49_HQDg0RcEC2H5sLA" id="725" name="Google Shape;72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1361" y="1344476"/>
            <a:ext cx="5692010" cy="3195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44"/>
          <p:cNvSpPr/>
          <p:nvPr/>
        </p:nvSpPr>
        <p:spPr>
          <a:xfrm>
            <a:off x="455171" y="1117626"/>
            <a:ext cx="8214610" cy="3725878"/>
          </a:xfrm>
          <a:prstGeom prst="rect">
            <a:avLst/>
          </a:prstGeom>
          <a:solidFill>
            <a:schemeClr val="lt1">
              <a:alpha val="3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2" name="Google Shape;732;p44"/>
          <p:cNvGrpSpPr/>
          <p:nvPr/>
        </p:nvGrpSpPr>
        <p:grpSpPr>
          <a:xfrm>
            <a:off x="449753" y="842718"/>
            <a:ext cx="8230072" cy="4051269"/>
            <a:chOff x="932956" y="1613303"/>
            <a:chExt cx="7686111" cy="5401692"/>
          </a:xfrm>
        </p:grpSpPr>
        <p:sp>
          <p:nvSpPr>
            <p:cNvPr id="733" name="Google Shape;733;p44"/>
            <p:cNvSpPr/>
            <p:nvPr/>
          </p:nvSpPr>
          <p:spPr>
            <a:xfrm>
              <a:off x="932956" y="1613303"/>
              <a:ext cx="7676485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관리자 (화면 설계)</a:t>
              </a:r>
              <a:endParaRPr b="1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44"/>
            <p:cNvSpPr/>
            <p:nvPr/>
          </p:nvSpPr>
          <p:spPr>
            <a:xfrm flipH="1" rot="10800000">
              <a:off x="937770" y="6954035"/>
              <a:ext cx="7681297" cy="60960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5" name="Google Shape;735;p44"/>
          <p:cNvSpPr txBox="1"/>
          <p:nvPr>
            <p:ph idx="1" type="body"/>
          </p:nvPr>
        </p:nvSpPr>
        <p:spPr>
          <a:xfrm>
            <a:off x="164123" y="104775"/>
            <a:ext cx="878058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38950" lIns="77925" spcFirstLastPara="1" rIns="77925" wrap="square" tIns="389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ko-KR"/>
              <a:t>구현</a:t>
            </a:r>
            <a:endParaRPr/>
          </a:p>
        </p:txBody>
      </p:sp>
      <p:pic>
        <p:nvPicPr>
          <p:cNvPr descr="https://lh6.googleusercontent.com/RGDF3SAYLrLHmRWyBnpLjfs8ormHjeIoFZbFSnuhZoFUPAgjP85ARinvAVStFd35n3CZYMfn9A9bBLN52jIFFx__4lLZV3nkrxNmQqKD8nadH4hYsmqW-OxcgNIE4vBupdtIVc2DxKytCQ1P--m7ZQ" id="736" name="Google Shape;73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3630" y="1343090"/>
            <a:ext cx="5692010" cy="3197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5"/>
          <p:cNvSpPr/>
          <p:nvPr/>
        </p:nvSpPr>
        <p:spPr>
          <a:xfrm>
            <a:off x="455171" y="1117626"/>
            <a:ext cx="8214610" cy="3725878"/>
          </a:xfrm>
          <a:prstGeom prst="rect">
            <a:avLst/>
          </a:prstGeom>
          <a:solidFill>
            <a:schemeClr val="lt1">
              <a:alpha val="3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3" name="Google Shape;743;p45"/>
          <p:cNvGrpSpPr/>
          <p:nvPr/>
        </p:nvGrpSpPr>
        <p:grpSpPr>
          <a:xfrm>
            <a:off x="449753" y="842718"/>
            <a:ext cx="8230072" cy="4051269"/>
            <a:chOff x="932956" y="1613303"/>
            <a:chExt cx="7686111" cy="5401692"/>
          </a:xfrm>
        </p:grpSpPr>
        <p:sp>
          <p:nvSpPr>
            <p:cNvPr id="744" name="Google Shape;744;p45"/>
            <p:cNvSpPr/>
            <p:nvPr/>
          </p:nvSpPr>
          <p:spPr>
            <a:xfrm>
              <a:off x="932956" y="1613303"/>
              <a:ext cx="7676485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관리자 (화면 설계)</a:t>
              </a:r>
              <a:endParaRPr b="1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45"/>
            <p:cNvSpPr/>
            <p:nvPr/>
          </p:nvSpPr>
          <p:spPr>
            <a:xfrm flipH="1" rot="10800000">
              <a:off x="937770" y="6954035"/>
              <a:ext cx="7681297" cy="60960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6" name="Google Shape;746;p45"/>
          <p:cNvSpPr txBox="1"/>
          <p:nvPr>
            <p:ph idx="1" type="body"/>
          </p:nvPr>
        </p:nvSpPr>
        <p:spPr>
          <a:xfrm>
            <a:off x="164123" y="104775"/>
            <a:ext cx="878058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38950" lIns="77925" spcFirstLastPara="1" rIns="77925" wrap="square" tIns="389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ko-KR"/>
              <a:t>구현</a:t>
            </a:r>
            <a:endParaRPr/>
          </a:p>
        </p:txBody>
      </p:sp>
      <p:pic>
        <p:nvPicPr>
          <p:cNvPr descr="https://lh5.googleusercontent.com/ho_igOVXwdBNXXkHRyco1e7naM6Rr_CE8TsjH0DVoOAQrk_oABfqhfaG1ScusSGEEXfeKZMf6Kw9DHvJo2zynjUX8em3F6DGQBtFvgVGVaI-ws6Qe3cUf_BY10mECJ7RDIpQsaw7lhe0sZKe3Gpt_A" id="747" name="Google Shape;74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1361" y="1356266"/>
            <a:ext cx="5692010" cy="3184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46"/>
          <p:cNvSpPr/>
          <p:nvPr/>
        </p:nvSpPr>
        <p:spPr>
          <a:xfrm>
            <a:off x="455171" y="1117626"/>
            <a:ext cx="8214610" cy="3725878"/>
          </a:xfrm>
          <a:prstGeom prst="rect">
            <a:avLst/>
          </a:prstGeom>
          <a:solidFill>
            <a:schemeClr val="lt1">
              <a:alpha val="3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4" name="Google Shape;754;p46"/>
          <p:cNvGrpSpPr/>
          <p:nvPr/>
        </p:nvGrpSpPr>
        <p:grpSpPr>
          <a:xfrm>
            <a:off x="449753" y="842718"/>
            <a:ext cx="8230072" cy="4051269"/>
            <a:chOff x="932956" y="1613303"/>
            <a:chExt cx="7686111" cy="5401692"/>
          </a:xfrm>
        </p:grpSpPr>
        <p:sp>
          <p:nvSpPr>
            <p:cNvPr id="755" name="Google Shape;755;p46"/>
            <p:cNvSpPr/>
            <p:nvPr/>
          </p:nvSpPr>
          <p:spPr>
            <a:xfrm>
              <a:off x="932956" y="1613303"/>
              <a:ext cx="7676485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관리자 (화면 설계)</a:t>
              </a:r>
              <a:endParaRPr b="1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46"/>
            <p:cNvSpPr/>
            <p:nvPr/>
          </p:nvSpPr>
          <p:spPr>
            <a:xfrm flipH="1" rot="10800000">
              <a:off x="937770" y="6954035"/>
              <a:ext cx="7681297" cy="60960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7" name="Google Shape;757;p46"/>
          <p:cNvSpPr txBox="1"/>
          <p:nvPr>
            <p:ph idx="1" type="body"/>
          </p:nvPr>
        </p:nvSpPr>
        <p:spPr>
          <a:xfrm>
            <a:off x="164123" y="104775"/>
            <a:ext cx="878058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38950" lIns="77925" spcFirstLastPara="1" rIns="77925" wrap="square" tIns="389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ko-KR"/>
              <a:t>구현</a:t>
            </a:r>
            <a:endParaRPr/>
          </a:p>
        </p:txBody>
      </p:sp>
      <p:pic>
        <p:nvPicPr>
          <p:cNvPr id="758" name="Google Shape;75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5995" y="1342308"/>
            <a:ext cx="5692009" cy="3187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7"/>
          <p:cNvSpPr/>
          <p:nvPr/>
        </p:nvSpPr>
        <p:spPr>
          <a:xfrm>
            <a:off x="1144026" y="2241947"/>
            <a:ext cx="6855949" cy="659946"/>
          </a:xfrm>
          <a:prstGeom prst="rect">
            <a:avLst/>
          </a:prstGeom>
          <a:noFill/>
          <a:ln>
            <a:noFill/>
          </a:ln>
        </p:spPr>
        <p:txBody>
          <a:bodyPr anchorCtr="0" anchor="ctr" bIns="38950" lIns="77925" spcFirstLastPara="1" rIns="77925" wrap="square" tIns="3895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439E72"/>
                </a:solidFill>
                <a:latin typeface="Arial"/>
                <a:ea typeface="Arial"/>
                <a:cs typeface="Arial"/>
                <a:sym typeface="Arial"/>
              </a:rPr>
              <a:t>시연</a:t>
            </a:r>
            <a:endParaRPr sz="2200">
              <a:solidFill>
                <a:srgbClr val="439E7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/>
          <p:nvPr/>
        </p:nvSpPr>
        <p:spPr>
          <a:xfrm>
            <a:off x="1144026" y="2241947"/>
            <a:ext cx="6855949" cy="659946"/>
          </a:xfrm>
          <a:prstGeom prst="rect">
            <a:avLst/>
          </a:prstGeom>
          <a:noFill/>
          <a:ln>
            <a:noFill/>
          </a:ln>
        </p:spPr>
        <p:txBody>
          <a:bodyPr anchorCtr="0" anchor="ctr" bIns="38950" lIns="77925" spcFirstLastPara="1" rIns="77925" wrap="square" tIns="3895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439E72"/>
                </a:solidFill>
                <a:latin typeface="Arial"/>
                <a:ea typeface="Arial"/>
                <a:cs typeface="Arial"/>
                <a:sym typeface="Arial"/>
              </a:rPr>
              <a:t>기획 및 요구분석</a:t>
            </a:r>
            <a:endParaRPr sz="2200">
              <a:solidFill>
                <a:srgbClr val="439E7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"/>
          <p:cNvSpPr/>
          <p:nvPr/>
        </p:nvSpPr>
        <p:spPr>
          <a:xfrm>
            <a:off x="6048572" y="2628900"/>
            <a:ext cx="2691579" cy="1493520"/>
          </a:xfrm>
          <a:prstGeom prst="rect">
            <a:avLst/>
          </a:prstGeom>
          <a:solidFill>
            <a:schemeClr val="lt1">
              <a:alpha val="2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6"/>
          <p:cNvSpPr/>
          <p:nvPr/>
        </p:nvSpPr>
        <p:spPr>
          <a:xfrm>
            <a:off x="3243870" y="2628900"/>
            <a:ext cx="2691579" cy="1493520"/>
          </a:xfrm>
          <a:prstGeom prst="rect">
            <a:avLst/>
          </a:prstGeom>
          <a:solidFill>
            <a:schemeClr val="lt1">
              <a:alpha val="2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6"/>
          <p:cNvSpPr/>
          <p:nvPr/>
        </p:nvSpPr>
        <p:spPr>
          <a:xfrm>
            <a:off x="439170" y="2628900"/>
            <a:ext cx="2691579" cy="1493520"/>
          </a:xfrm>
          <a:prstGeom prst="rect">
            <a:avLst/>
          </a:prstGeom>
          <a:solidFill>
            <a:schemeClr val="lt1">
              <a:alpha val="2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" name="Google Shape;88;p6"/>
          <p:cNvGrpSpPr/>
          <p:nvPr/>
        </p:nvGrpSpPr>
        <p:grpSpPr>
          <a:xfrm>
            <a:off x="439170" y="2282774"/>
            <a:ext cx="8300981" cy="1947024"/>
            <a:chOff x="604044" y="3482757"/>
            <a:chExt cx="8671130" cy="2596032"/>
          </a:xfrm>
        </p:grpSpPr>
        <p:sp>
          <p:nvSpPr>
            <p:cNvPr id="89" name="Google Shape;89;p6"/>
            <p:cNvSpPr/>
            <p:nvPr/>
          </p:nvSpPr>
          <p:spPr>
            <a:xfrm>
              <a:off x="604044" y="3482757"/>
              <a:ext cx="2811599" cy="362748"/>
            </a:xfrm>
            <a:prstGeom prst="rect">
              <a:avLst/>
            </a:prstGeom>
            <a:solidFill>
              <a:srgbClr val="373A4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핵심 기능 1</a:t>
              </a:r>
              <a:endParaRPr b="1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6"/>
            <p:cNvSpPr/>
            <p:nvPr/>
          </p:nvSpPr>
          <p:spPr>
            <a:xfrm>
              <a:off x="3533809" y="3482757"/>
              <a:ext cx="2811599" cy="362748"/>
            </a:xfrm>
            <a:prstGeom prst="rect">
              <a:avLst/>
            </a:prstGeom>
            <a:solidFill>
              <a:srgbClr val="373A4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핵심 기능 2</a:t>
              </a:r>
              <a:endParaRPr b="1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6463575" y="3482757"/>
              <a:ext cx="2811599" cy="362748"/>
            </a:xfrm>
            <a:prstGeom prst="rect">
              <a:avLst/>
            </a:prstGeom>
            <a:solidFill>
              <a:srgbClr val="373A4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추가 기능</a:t>
              </a:r>
              <a:endParaRPr b="1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780895" y="3845505"/>
              <a:ext cx="2579717" cy="20145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회원 기본 기능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170"/>
                </a:spcBef>
                <a:spcAft>
                  <a:spcPts val="0"/>
                </a:spcAft>
                <a:buNone/>
              </a:pPr>
              <a:r>
                <a:rPr lang="ko-KR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(회원가입, 로그인, 아이디, 비밀번호 찾기, 마이페이지 이용)</a:t>
              </a:r>
              <a:endParaRPr/>
            </a:p>
            <a:p>
              <a:pPr indent="0" lvl="0" marL="0" marR="0" rtl="0" algn="l">
                <a:spcBef>
                  <a:spcPts val="17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17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숙소, 렌터카, 액티비티 상품 예약 기능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3983043" y="3845505"/>
              <a:ext cx="2211682" cy="20145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이용자 간 여행 정보 공유를 위한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17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커뮤니티(게시판) 기능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6801634" y="3845505"/>
              <a:ext cx="2383925" cy="20145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파트너(판매자), 관리자 권한별 기능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17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매출 조회 등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604044" y="6033070"/>
              <a:ext cx="2811599" cy="45719"/>
            </a:xfrm>
            <a:prstGeom prst="rect">
              <a:avLst/>
            </a:prstGeom>
            <a:solidFill>
              <a:srgbClr val="373A4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3533809" y="6033070"/>
              <a:ext cx="2811599" cy="45719"/>
            </a:xfrm>
            <a:prstGeom prst="rect">
              <a:avLst/>
            </a:prstGeom>
            <a:solidFill>
              <a:srgbClr val="373A4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6463575" y="6033070"/>
              <a:ext cx="2811599" cy="45719"/>
            </a:xfrm>
            <a:prstGeom prst="rect">
              <a:avLst/>
            </a:prstGeom>
            <a:solidFill>
              <a:srgbClr val="373A4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" name="Google Shape;98;p6"/>
          <p:cNvSpPr/>
          <p:nvPr/>
        </p:nvSpPr>
        <p:spPr>
          <a:xfrm>
            <a:off x="608472" y="1263370"/>
            <a:ext cx="7925884" cy="816533"/>
          </a:xfrm>
          <a:prstGeom prst="rect">
            <a:avLst/>
          </a:prstGeom>
          <a:noFill/>
          <a:ln>
            <a:noFill/>
          </a:ln>
        </p:spPr>
        <p:txBody>
          <a:bodyPr anchorCtr="0" anchor="ctr" bIns="38950" lIns="77925" spcFirstLastPara="1" rIns="77925" wrap="square" tIns="38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기획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국내 여행객을 대상으로 손쉽게 숙소, 렌터카, 액티비티를 예약할 수 있는 웹사이트를 개발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6"/>
          <p:cNvSpPr txBox="1"/>
          <p:nvPr>
            <p:ph idx="1" type="body"/>
          </p:nvPr>
        </p:nvSpPr>
        <p:spPr>
          <a:xfrm>
            <a:off x="164123" y="104775"/>
            <a:ext cx="878058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38950" lIns="77925" spcFirstLastPara="1" rIns="77925" wrap="square" tIns="389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ko-KR"/>
              <a:t>기획 및 요구분석</a:t>
            </a:r>
            <a:endParaRPr/>
          </a:p>
        </p:txBody>
      </p:sp>
      <p:pic>
        <p:nvPicPr>
          <p:cNvPr descr="C:\Users\HOME\Downloads\noun-check-4845738.png" id="100" name="Google Shape;100;p6"/>
          <p:cNvPicPr preferRelativeResize="0"/>
          <p:nvPr/>
        </p:nvPicPr>
        <p:blipFill rotWithShape="1">
          <a:blip r:embed="rId3">
            <a:alphaModFix/>
          </a:blip>
          <a:srcRect b="19406" l="0" r="0" t="0"/>
          <a:stretch/>
        </p:blipFill>
        <p:spPr>
          <a:xfrm>
            <a:off x="492865" y="2981077"/>
            <a:ext cx="169302" cy="136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HOME\Downloads\noun-check-4845738.png" id="101" name="Google Shape;101;p6"/>
          <p:cNvPicPr preferRelativeResize="0"/>
          <p:nvPr/>
        </p:nvPicPr>
        <p:blipFill rotWithShape="1">
          <a:blip r:embed="rId3">
            <a:alphaModFix/>
          </a:blip>
          <a:srcRect b="19406" l="0" r="0" t="0"/>
          <a:stretch/>
        </p:blipFill>
        <p:spPr>
          <a:xfrm>
            <a:off x="492865" y="3483521"/>
            <a:ext cx="169302" cy="136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HOME\Downloads\noun-check-4845738.png" id="102" name="Google Shape;102;p6"/>
          <p:cNvPicPr preferRelativeResize="0"/>
          <p:nvPr/>
        </p:nvPicPr>
        <p:blipFill rotWithShape="1">
          <a:blip r:embed="rId3">
            <a:alphaModFix/>
          </a:blip>
          <a:srcRect b="19406" l="0" r="0" t="0"/>
          <a:stretch/>
        </p:blipFill>
        <p:spPr>
          <a:xfrm>
            <a:off x="3553505" y="3139747"/>
            <a:ext cx="169302" cy="136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HOME\Downloads\noun-check-4845738.png" id="103" name="Google Shape;103;p6"/>
          <p:cNvPicPr preferRelativeResize="0"/>
          <p:nvPr/>
        </p:nvPicPr>
        <p:blipFill rotWithShape="1">
          <a:blip r:embed="rId3">
            <a:alphaModFix/>
          </a:blip>
          <a:srcRect b="19406" l="0" r="0" t="0"/>
          <a:stretch/>
        </p:blipFill>
        <p:spPr>
          <a:xfrm>
            <a:off x="6166756" y="3139747"/>
            <a:ext cx="169302" cy="136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HOME\Downloads\noun-check-4845738.png" id="104" name="Google Shape;104;p6"/>
          <p:cNvPicPr preferRelativeResize="0"/>
          <p:nvPr/>
        </p:nvPicPr>
        <p:blipFill rotWithShape="1">
          <a:blip r:embed="rId3">
            <a:alphaModFix/>
          </a:blip>
          <a:srcRect b="19406" l="0" r="0" t="0"/>
          <a:stretch/>
        </p:blipFill>
        <p:spPr>
          <a:xfrm>
            <a:off x="6169763" y="3347025"/>
            <a:ext cx="169302" cy="136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"/>
          <p:cNvSpPr/>
          <p:nvPr/>
        </p:nvSpPr>
        <p:spPr>
          <a:xfrm>
            <a:off x="1144026" y="2241947"/>
            <a:ext cx="6855949" cy="659946"/>
          </a:xfrm>
          <a:prstGeom prst="rect">
            <a:avLst/>
          </a:prstGeom>
          <a:noFill/>
          <a:ln>
            <a:noFill/>
          </a:ln>
        </p:spPr>
        <p:txBody>
          <a:bodyPr anchorCtr="0" anchor="ctr" bIns="38950" lIns="77925" spcFirstLastPara="1" rIns="77925" wrap="square" tIns="3895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439E72"/>
                </a:solidFill>
                <a:latin typeface="Arial"/>
                <a:ea typeface="Arial"/>
                <a:cs typeface="Arial"/>
                <a:sym typeface="Arial"/>
              </a:rPr>
              <a:t>ERD</a:t>
            </a:r>
            <a:r>
              <a:rPr lang="ko-KR" sz="2400">
                <a:solidFill>
                  <a:srgbClr val="439E72"/>
                </a:solidFill>
                <a:latin typeface="Arial"/>
                <a:ea typeface="Arial"/>
                <a:cs typeface="Arial"/>
                <a:sym typeface="Arial"/>
              </a:rPr>
              <a:t>·페이지 관계도</a:t>
            </a:r>
            <a:endParaRPr sz="2200">
              <a:solidFill>
                <a:srgbClr val="439E7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8"/>
          <p:cNvSpPr/>
          <p:nvPr/>
        </p:nvSpPr>
        <p:spPr>
          <a:xfrm>
            <a:off x="456995" y="753751"/>
            <a:ext cx="8269371" cy="1510906"/>
          </a:xfrm>
          <a:prstGeom prst="rect">
            <a:avLst/>
          </a:prstGeom>
          <a:noFill/>
          <a:ln>
            <a:noFill/>
          </a:ln>
        </p:spPr>
        <p:txBody>
          <a:bodyPr anchorCtr="0" anchor="ctr" bIns="38950" lIns="77925" spcFirstLastPara="1" rIns="77925" wrap="square" tIns="38950">
            <a:noAutofit/>
          </a:bodyPr>
          <a:lstStyle/>
          <a:p>
            <a:pPr indent="0" lvl="0" marL="0" marR="0" rtl="0" algn="l">
              <a:lnSpc>
                <a:spcPct val="1639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" name="Google Shape;116;p8"/>
          <p:cNvGrpSpPr/>
          <p:nvPr/>
        </p:nvGrpSpPr>
        <p:grpSpPr>
          <a:xfrm>
            <a:off x="417634" y="714638"/>
            <a:ext cx="8308731" cy="4209682"/>
            <a:chOff x="452438" y="1459738"/>
            <a:chExt cx="8642349" cy="5043344"/>
          </a:xfrm>
        </p:grpSpPr>
        <p:sp>
          <p:nvSpPr>
            <p:cNvPr id="117" name="Google Shape;117;p8"/>
            <p:cNvSpPr/>
            <p:nvPr/>
          </p:nvSpPr>
          <p:spPr>
            <a:xfrm>
              <a:off x="452438" y="1459738"/>
              <a:ext cx="8642343" cy="362734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ERD</a:t>
              </a:r>
              <a:endParaRPr b="1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8"/>
            <p:cNvSpPr/>
            <p:nvPr/>
          </p:nvSpPr>
          <p:spPr>
            <a:xfrm flipH="1" rot="10800000">
              <a:off x="452444" y="6457363"/>
              <a:ext cx="8642343" cy="45719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p8"/>
          <p:cNvSpPr txBox="1"/>
          <p:nvPr>
            <p:ph idx="1" type="body"/>
          </p:nvPr>
        </p:nvSpPr>
        <p:spPr>
          <a:xfrm>
            <a:off x="164123" y="104775"/>
            <a:ext cx="878058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38950" lIns="77925" spcFirstLastPara="1" rIns="77925" wrap="square" tIns="389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ko-KR"/>
              <a:t>ERD·페이지 관계도</a:t>
            </a:r>
            <a:endParaRPr/>
          </a:p>
        </p:txBody>
      </p:sp>
      <p:pic>
        <p:nvPicPr>
          <p:cNvPr descr="https://lh5.googleusercontent.com/mJrhHkQAfFHfCBepZhcAXKcQXA-ofzVYf8OU9n6Ye64S41Kq_0PrQJlxA63heANQJ2Ad5ikonUeb0fw51Xh9w0lO4bfnUy-i7v--d2gNHIMJuduPG0uQJl-2GNxcaLewFRsqrLJ5CEyGJHmDxPCGsw" id="120" name="Google Shape;12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634" y="1017412"/>
            <a:ext cx="8308718" cy="3868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"/>
          <p:cNvSpPr/>
          <p:nvPr/>
        </p:nvSpPr>
        <p:spPr>
          <a:xfrm>
            <a:off x="456995" y="753751"/>
            <a:ext cx="8269371" cy="1510906"/>
          </a:xfrm>
          <a:prstGeom prst="rect">
            <a:avLst/>
          </a:prstGeom>
          <a:noFill/>
          <a:ln>
            <a:noFill/>
          </a:ln>
        </p:spPr>
        <p:txBody>
          <a:bodyPr anchorCtr="0" anchor="ctr" bIns="38950" lIns="77925" spcFirstLastPara="1" rIns="77925" wrap="square" tIns="38950">
            <a:noAutofit/>
          </a:bodyPr>
          <a:lstStyle/>
          <a:p>
            <a:pPr indent="0" lvl="0" marL="0" marR="0" rtl="0" algn="l">
              <a:lnSpc>
                <a:spcPct val="1639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7" name="Google Shape;127;p9"/>
          <p:cNvGrpSpPr/>
          <p:nvPr/>
        </p:nvGrpSpPr>
        <p:grpSpPr>
          <a:xfrm>
            <a:off x="417634" y="714638"/>
            <a:ext cx="8308731" cy="4209682"/>
            <a:chOff x="452438" y="1459738"/>
            <a:chExt cx="8642349" cy="5043344"/>
          </a:xfrm>
        </p:grpSpPr>
        <p:sp>
          <p:nvSpPr>
            <p:cNvPr id="128" name="Google Shape;128;p9"/>
            <p:cNvSpPr/>
            <p:nvPr/>
          </p:nvSpPr>
          <p:spPr>
            <a:xfrm>
              <a:off x="452438" y="1459738"/>
              <a:ext cx="8642343" cy="362734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페이지 흐름도: 사용자</a:t>
              </a:r>
              <a:endParaRPr b="1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9"/>
            <p:cNvSpPr/>
            <p:nvPr/>
          </p:nvSpPr>
          <p:spPr>
            <a:xfrm flipH="1" rot="10800000">
              <a:off x="452444" y="6457363"/>
              <a:ext cx="8642343" cy="45719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" name="Google Shape;130;p9"/>
          <p:cNvSpPr txBox="1"/>
          <p:nvPr>
            <p:ph idx="1" type="body"/>
          </p:nvPr>
        </p:nvSpPr>
        <p:spPr>
          <a:xfrm>
            <a:off x="164123" y="104775"/>
            <a:ext cx="878058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38950" lIns="77925" spcFirstLastPara="1" rIns="77925" wrap="square" tIns="389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ko-KR"/>
              <a:t>ERD·페이지 관계도</a:t>
            </a:r>
            <a:endParaRPr/>
          </a:p>
        </p:txBody>
      </p:sp>
      <p:pic>
        <p:nvPicPr>
          <p:cNvPr descr="C:\Users\HOME\Downloads\5조 관계도-Page-1.png" id="131" name="Google Shape;131;p9"/>
          <p:cNvPicPr preferRelativeResize="0"/>
          <p:nvPr/>
        </p:nvPicPr>
        <p:blipFill rotWithShape="1">
          <a:blip r:embed="rId3">
            <a:alphaModFix/>
          </a:blip>
          <a:srcRect b="32536" l="0" r="73056" t="8760"/>
          <a:stretch/>
        </p:blipFill>
        <p:spPr>
          <a:xfrm>
            <a:off x="2343146" y="1017412"/>
            <a:ext cx="4457700" cy="3868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2015-10-20T06:23:38Z</dcterms:created>
  <dc:creator>info</dc:creator>
</cp:coreProperties>
</file>